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drawings/drawing1.xml" ContentType="application/vnd.openxmlformats-officedocument.drawingml.chartshap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Default Extension="xlsx" ContentType="application/vnd.openxmlformats-officedocument.spreadsheetml.sheet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75" r:id="rId2"/>
    <p:sldId id="256" r:id="rId3"/>
    <p:sldId id="257" r:id="rId4"/>
    <p:sldId id="261" r:id="rId5"/>
    <p:sldId id="296" r:id="rId6"/>
    <p:sldId id="260" r:id="rId7"/>
    <p:sldId id="263" r:id="rId8"/>
    <p:sldId id="295" r:id="rId9"/>
    <p:sldId id="277" r:id="rId10"/>
    <p:sldId id="274" r:id="rId11"/>
    <p:sldId id="286" r:id="rId12"/>
  </p:sldIdLst>
  <p:sldSz cx="9144000" cy="5143500" type="screen16x9"/>
  <p:notesSz cx="6858000" cy="9144000"/>
  <p:embeddedFontLst>
    <p:embeddedFont>
      <p:font typeface="Caveat Brush" charset="0"/>
      <p:regular r:id="rId14"/>
    </p:embeddedFont>
    <p:embeddedFont>
      <p:font typeface="Patrick Hand" charset="0"/>
      <p:regular r:id="rId15"/>
    </p:embeddedFont>
    <p:embeddedFont>
      <p:font typeface="Calibri" pitchFamily="34" charset="0"/>
      <p:regular r:id="rId16"/>
      <p:bold r:id="rId17"/>
      <p:italic r:id="rId18"/>
      <p:boldItalic r:id="rId19"/>
    </p:embeddedFont>
    <p:embeddedFont>
      <p:font typeface="Mangal" pitchFamily="18" charset="0"/>
      <p:regular r:id="rId20"/>
      <p:bold r:id="rId21"/>
    </p:embeddedFont>
    <p:embeddedFont>
      <p:font typeface="Shatomi" pitchFamily="2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3088"/>
    <a:srgbClr val="34D8DC"/>
  </p:clrMru>
</p:presentationPr>
</file>

<file path=ppt/tableStyles.xml><?xml version="1.0" encoding="utf-8"?>
<a:tblStyleLst xmlns:a="http://schemas.openxmlformats.org/drawingml/2006/main" def="{AC08799B-4E68-4A7A-AACC-FD3BFA0EDD6D}">
  <a:tblStyle styleId="{AC08799B-4E68-4A7A-AACC-FD3BFA0EDD6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316FEA6-C95E-4F37-9CA7-80B26A3B4A4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504" y="18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Office_Excel_2007_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IN"/>
  <c:chart>
    <c:title>
      <c:tx>
        <c:rich>
          <a:bodyPr/>
          <a:lstStyle/>
          <a:p>
            <a:pPr>
              <a:defRPr u="none">
                <a:effectLst>
                  <a:reflection blurRad="6350" stA="55000" endA="300" endPos="45500" dir="5400000" sy="-100000" algn="bl" rotWithShape="0"/>
                </a:effectLst>
              </a:defRPr>
            </a:pPr>
            <a:r>
              <a:rPr lang="en-US" sz="3600" u="none" dirty="0" smtClean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aveat Brush" charset="0"/>
              </a:rPr>
              <a:t>Model</a:t>
            </a:r>
            <a:r>
              <a:rPr lang="en-US" sz="3600" u="none" baseline="0" dirty="0" smtClean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aveat Brush" charset="0"/>
              </a:rPr>
              <a:t> Training and Testing</a:t>
            </a:r>
            <a:endParaRPr lang="en-US" sz="3600" u="none" dirty="0">
              <a:solidFill>
                <a:schemeClr val="bg1"/>
              </a:solidFill>
              <a:effectLst>
                <a:reflection blurRad="6350" stA="55000" endA="300" endPos="45500" dir="5400000" sy="-100000" algn="bl" rotWithShape="0"/>
              </a:effectLst>
              <a:latin typeface="Caveat Brush" charset="0"/>
            </a:endParaRPr>
          </a:p>
        </c:rich>
      </c:tx>
      <c:layout>
        <c:manualLayout>
          <c:xMode val="edge"/>
          <c:yMode val="edge"/>
          <c:x val="0.23210401336507783"/>
          <c:y val="4.553764903819147E-2"/>
        </c:manualLayout>
      </c:layout>
    </c:title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</a:sp3d>
          </c:spPr>
          <c:dLbls>
            <c:dLbl>
              <c:idx val="0"/>
              <c:layout>
                <c:manualLayout>
                  <c:x val="-9.7250357436920357E-2"/>
                  <c:y val="4.047791025617023E-2"/>
                </c:manualLayout>
              </c:layout>
              <c:tx>
                <c:rich>
                  <a:bodyPr/>
                  <a:lstStyle/>
                  <a:p>
                    <a:r>
                      <a:rPr lang="en-IN" sz="1800" b="1">
                        <a:solidFill>
                          <a:schemeClr val="bg1"/>
                        </a:solidFill>
                        <a:latin typeface="Patrick Hand" charset="0"/>
                      </a:rPr>
                      <a:t>8</a:t>
                    </a:r>
                    <a:r>
                      <a:rPr lang="en-IN"/>
                      <a:t>0</a:t>
                    </a:r>
                    <a:r>
                      <a:rPr lang="en-IN" smtClean="0"/>
                      <a:t>% </a:t>
                    </a:r>
                  </a:p>
                  <a:p>
                    <a:r>
                      <a:rPr lang="en-IN" smtClean="0"/>
                      <a:t>Training</a:t>
                    </a:r>
                    <a:endParaRPr lang="en-IN"/>
                  </a:p>
                </c:rich>
              </c:tx>
              <c:showPercent val="1"/>
            </c:dLbl>
            <c:dLbl>
              <c:idx val="1"/>
              <c:layout>
                <c:manualLayout>
                  <c:x val="9.8898668579919125E-3"/>
                  <c:y val="-2.7828563301116986E-2"/>
                </c:manualLayout>
              </c:layout>
              <c:tx>
                <c:rich>
                  <a:bodyPr/>
                  <a:lstStyle/>
                  <a:p>
                    <a:r>
                      <a:rPr lang="en-IN" sz="1800" b="1" dirty="0" smtClean="0">
                        <a:solidFill>
                          <a:schemeClr val="bg1"/>
                        </a:solidFill>
                        <a:latin typeface="Patrick Hand" charset="0"/>
                      </a:rPr>
                      <a:t>2</a:t>
                    </a:r>
                    <a:r>
                      <a:rPr lang="en-IN" dirty="0" smtClean="0"/>
                      <a:t>0% </a:t>
                    </a:r>
                  </a:p>
                  <a:p>
                    <a:r>
                      <a:rPr lang="en-IN" dirty="0" smtClean="0"/>
                      <a:t> Testing</a:t>
                    </a:r>
                    <a:endParaRPr lang="en-IN" dirty="0"/>
                  </a:p>
                </c:rich>
              </c:tx>
              <c:showPercent val="1"/>
            </c:dLbl>
            <c:txPr>
              <a:bodyPr/>
              <a:lstStyle/>
              <a:p>
                <a:pPr>
                  <a:defRPr sz="1800" b="1">
                    <a:solidFill>
                      <a:schemeClr val="bg1"/>
                    </a:solidFill>
                    <a:latin typeface="Patrick Hand" charset="0"/>
                  </a:defRPr>
                </a:pPr>
                <a:endParaRPr lang="en-US"/>
              </a:p>
            </c:txPr>
            <c:showPercent val="1"/>
            <c:showLeaderLines val="1"/>
          </c:dLbls>
          <c:cat>
            <c:strRef>
              <c:f>Sheet1!$A$2:$A$5</c:f>
              <c:strCache>
                <c:ptCount val="2"/>
                <c:pt idx="0">
                  <c:v>Training</c:v>
                </c:pt>
                <c:pt idx="1">
                  <c:v>Testing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80</c:v>
                </c:pt>
                <c:pt idx="1">
                  <c:v>20</c:v>
                </c:pt>
              </c:numCache>
            </c:numRef>
          </c:val>
        </c:ser>
        <c:dLbls>
          <c:showPercent val="1"/>
        </c:dLbls>
        <c:firstSliceAng val="0"/>
        <c:holeSize val="60"/>
      </c:doughnutChart>
    </c:plotArea>
    <c:plotVisOnly val="1"/>
  </c:chart>
  <c:txPr>
    <a:bodyPr/>
    <a:lstStyle/>
    <a:p>
      <a:pPr>
        <a:defRPr sz="1800"/>
      </a:pPr>
      <a:endParaRPr lang="en-US"/>
    </a:p>
  </c:txPr>
  <c:externalData r:id="rId1"/>
  <c:userShapes r:id="rId2"/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0.35514</cdr:x>
      <cdr:y>0.3832</cdr:y>
    </cdr:from>
    <cdr:to>
      <cdr:x>0.64486</cdr:x>
      <cdr:y>0.71312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2736304" y="1572832"/>
          <a:ext cx="2232248" cy="135412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pPr algn="ctr"/>
          <a:r>
            <a:rPr lang="en-IN" sz="4800" b="0" u="none" dirty="0" smtClean="0">
              <a:latin typeface="Caveat Brush" charset="0"/>
            </a:rPr>
            <a:t>86%</a:t>
          </a:r>
        </a:p>
        <a:p xmlns:a="http://schemas.openxmlformats.org/drawingml/2006/main">
          <a:pPr algn="ctr"/>
          <a:r>
            <a:rPr lang="en-IN" sz="4800" b="0" u="none" dirty="0" smtClean="0">
              <a:latin typeface="Caveat Brush" charset="0"/>
            </a:rPr>
            <a:t>Accuracy</a:t>
          </a:r>
          <a:endParaRPr lang="en-IN" sz="4800" b="0" u="none" dirty="0">
            <a:latin typeface="Caveat Brush" charset="0"/>
          </a:endParaRPr>
        </a:p>
      </cdr:txBody>
    </cdr:sp>
  </cdr:relSizeAnchor>
</c:userShape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e21eccebd8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e21eccebd8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4843"/>
          <a:stretch/>
        </p:blipFill>
        <p:spPr>
          <a:xfrm>
            <a:off x="0" y="1412525"/>
            <a:ext cx="7443602" cy="231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85800" y="1646275"/>
            <a:ext cx="5451900" cy="185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oogle Shape;19;p4"/>
          <p:cNvGrpSpPr/>
          <p:nvPr/>
        </p:nvGrpSpPr>
        <p:grpSpPr>
          <a:xfrm>
            <a:off x="2870262" y="0"/>
            <a:ext cx="3403476" cy="4760024"/>
            <a:chOff x="2391450" y="1"/>
            <a:chExt cx="2365825" cy="4760024"/>
          </a:xfrm>
        </p:grpSpPr>
        <p:pic>
          <p:nvPicPr>
            <p:cNvPr id="20" name="Google Shape;20;p4"/>
            <p:cNvPicPr preferRelativeResize="0"/>
            <p:nvPr/>
          </p:nvPicPr>
          <p:blipFill rotWithShape="1">
            <a:blip r:embed="rId2">
              <a:alphaModFix/>
            </a:blip>
            <a:srcRect r="36053"/>
            <a:stretch/>
          </p:blipFill>
          <p:spPr>
            <a:xfrm rot="-5400000">
              <a:off x="680613" y="1710838"/>
              <a:ext cx="4760024" cy="133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" name="Google Shape;21;p4"/>
            <p:cNvPicPr preferRelativeResize="0"/>
            <p:nvPr/>
          </p:nvPicPr>
          <p:blipFill rotWithShape="1">
            <a:blip r:embed="rId2">
              <a:alphaModFix/>
            </a:blip>
            <a:srcRect r="36053"/>
            <a:stretch/>
          </p:blipFill>
          <p:spPr>
            <a:xfrm rot="-5400000">
              <a:off x="1708088" y="1710838"/>
              <a:ext cx="4760024" cy="13383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2" name="Google Shape;22;p4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49400" y="1123925"/>
            <a:ext cx="2845200" cy="3174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✔"/>
              <a:defRPr sz="2000">
                <a:solidFill>
                  <a:schemeClr val="dk1"/>
                </a:solidFill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3pPr>
            <a:lvl4pPr marL="1828800" lvl="3" indent="-355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4pPr>
            <a:lvl5pPr marL="2286000" lvl="4" indent="-355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5pPr>
            <a:lvl6pPr marL="2743200" lvl="5" indent="-355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6pPr>
            <a:lvl7pPr marL="3200400" lvl="6" indent="-355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7pPr>
            <a:lvl8pPr marL="3657600" lvl="7" indent="-355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8pPr>
            <a:lvl9pPr marL="4114800" lvl="8" indent="-355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3593400" y="22754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dk2"/>
                </a:solidFill>
                <a:latin typeface="Caveat Brush"/>
                <a:ea typeface="Caveat Brush"/>
                <a:cs typeface="Caveat Brush"/>
                <a:sym typeface="Caveat Brush"/>
              </a:rPr>
              <a:t>“</a:t>
            </a:r>
            <a:endParaRPr sz="7200">
              <a:solidFill>
                <a:schemeClr val="dk2"/>
              </a:solidFill>
              <a:latin typeface="Caveat Brush"/>
              <a:ea typeface="Caveat Brush"/>
              <a:cs typeface="Caveat Brush"/>
              <a:sym typeface="Caveat Brush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6862500" cy="5143500"/>
          </a:xfrm>
          <a:prstGeom prst="rect">
            <a:avLst/>
          </a:prstGeom>
          <a:gradFill>
            <a:gsLst>
              <a:gs pos="0">
                <a:srgbClr val="1A1135">
                  <a:alpha val="67450"/>
                </a:srgbClr>
              </a:gs>
              <a:gs pos="50000">
                <a:srgbClr val="1A1135">
                  <a:alpha val="67450"/>
                </a:srgbClr>
              </a:gs>
              <a:gs pos="100000">
                <a:srgbClr val="1A1135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" name="Google Shape;34;p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 rotWithShape="1">
          <a:blip r:embed="rId3">
            <a:alphaModFix/>
          </a:blip>
          <a:srcRect l="5320"/>
          <a:stretch/>
        </p:blipFill>
        <p:spPr>
          <a:xfrm>
            <a:off x="0" y="357876"/>
            <a:ext cx="6655800" cy="9751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457200" y="465250"/>
            <a:ext cx="5868600" cy="75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1"/>
          </p:nvPr>
        </p:nvSpPr>
        <p:spPr>
          <a:xfrm>
            <a:off x="457200" y="1499500"/>
            <a:ext cx="4401000" cy="312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Char char="✔"/>
              <a:defRPr/>
            </a:lvl1pPr>
            <a:lvl2pPr marL="914400" lvl="1" indent="-393700" rtl="0">
              <a:spcBef>
                <a:spcPts val="0"/>
              </a:spcBef>
              <a:spcAft>
                <a:spcPts val="0"/>
              </a:spcAft>
              <a:buSzPts val="2600"/>
              <a:buChar char="○"/>
              <a:defRPr/>
            </a:lvl2pPr>
            <a:lvl3pPr marL="1371600" lvl="2" indent="-393700" rtl="0">
              <a:spcBef>
                <a:spcPts val="0"/>
              </a:spcBef>
              <a:spcAft>
                <a:spcPts val="0"/>
              </a:spcAft>
              <a:buSzPts val="2600"/>
              <a:buChar char="■"/>
              <a:defRPr/>
            </a:lvl3pPr>
            <a:lvl4pPr marL="1828800" lvl="3" indent="-393700" rtl="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4pPr>
            <a:lvl5pPr marL="2286000" lvl="4" indent="-393700" rtl="0">
              <a:spcBef>
                <a:spcPts val="0"/>
              </a:spcBef>
              <a:spcAft>
                <a:spcPts val="0"/>
              </a:spcAft>
              <a:buSzPts val="2600"/>
              <a:buChar char="○"/>
              <a:defRPr/>
            </a:lvl5pPr>
            <a:lvl6pPr marL="2743200" lvl="5" indent="-393700" rtl="0">
              <a:spcBef>
                <a:spcPts val="0"/>
              </a:spcBef>
              <a:spcAft>
                <a:spcPts val="0"/>
              </a:spcAft>
              <a:buSzPts val="2600"/>
              <a:buChar char="■"/>
              <a:defRPr/>
            </a:lvl6pPr>
            <a:lvl7pPr marL="3200400" lvl="6" indent="-393700" rtl="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7pPr>
            <a:lvl8pPr marL="3657600" lvl="7" indent="-393700" rtl="0">
              <a:spcBef>
                <a:spcPts val="0"/>
              </a:spcBef>
              <a:spcAft>
                <a:spcPts val="0"/>
              </a:spcAft>
              <a:buSzPts val="2600"/>
              <a:buChar char="○"/>
              <a:defRPr/>
            </a:lvl8pPr>
            <a:lvl9pPr marL="4114800" lvl="8" indent="-393700" rtl="0">
              <a:spcBef>
                <a:spcPts val="0"/>
              </a:spcBef>
              <a:spcAft>
                <a:spcPts val="0"/>
              </a:spcAft>
              <a:buSzPts val="26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7"/>
          <p:cNvPicPr preferRelativeResize="0"/>
          <p:nvPr/>
        </p:nvPicPr>
        <p:blipFill rotWithShape="1">
          <a:blip r:embed="rId2">
            <a:alphaModFix/>
          </a:blip>
          <a:srcRect l="5320"/>
          <a:stretch/>
        </p:blipFill>
        <p:spPr>
          <a:xfrm>
            <a:off x="0" y="357876"/>
            <a:ext cx="6655800" cy="97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7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457200" y="465250"/>
            <a:ext cx="5868600" cy="75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457200" y="1499500"/>
            <a:ext cx="3929700" cy="312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✔"/>
              <a:defRPr sz="2400"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4757101" y="1499500"/>
            <a:ext cx="3929700" cy="312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✔"/>
              <a:defRPr sz="2400"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8"/>
          <p:cNvPicPr preferRelativeResize="0"/>
          <p:nvPr/>
        </p:nvPicPr>
        <p:blipFill rotWithShape="1">
          <a:blip r:embed="rId2">
            <a:alphaModFix/>
          </a:blip>
          <a:srcRect l="5320"/>
          <a:stretch/>
        </p:blipFill>
        <p:spPr>
          <a:xfrm>
            <a:off x="0" y="357876"/>
            <a:ext cx="6655800" cy="97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8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457200" y="465250"/>
            <a:ext cx="5868600" cy="75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1"/>
          </p:nvPr>
        </p:nvSpPr>
        <p:spPr>
          <a:xfrm>
            <a:off x="457200" y="1499500"/>
            <a:ext cx="2520300" cy="312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spcBef>
                <a:spcPts val="600"/>
              </a:spcBef>
              <a:spcAft>
                <a:spcPts val="0"/>
              </a:spcAft>
              <a:buSzPts val="2200"/>
              <a:buChar char="✔"/>
              <a:defRPr sz="2200"/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3311850" y="1499500"/>
            <a:ext cx="2520300" cy="312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spcBef>
                <a:spcPts val="600"/>
              </a:spcBef>
              <a:spcAft>
                <a:spcPts val="0"/>
              </a:spcAft>
              <a:buSzPts val="2200"/>
              <a:buChar char="✔"/>
              <a:defRPr sz="2200"/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6166500" y="1499500"/>
            <a:ext cx="2520300" cy="312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spcBef>
                <a:spcPts val="600"/>
              </a:spcBef>
              <a:spcAft>
                <a:spcPts val="0"/>
              </a:spcAft>
              <a:buSzPts val="2200"/>
              <a:buChar char="✔"/>
              <a:defRPr sz="2200"/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10"/>
          <p:cNvGrpSpPr/>
          <p:nvPr/>
        </p:nvGrpSpPr>
        <p:grpSpPr>
          <a:xfrm>
            <a:off x="1507075" y="4334225"/>
            <a:ext cx="6144575" cy="537750"/>
            <a:chOff x="1507075" y="4334225"/>
            <a:chExt cx="6144575" cy="537750"/>
          </a:xfrm>
        </p:grpSpPr>
        <p:pic>
          <p:nvPicPr>
            <p:cNvPr id="61" name="Google Shape;61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507075" y="4334225"/>
              <a:ext cx="3986087" cy="5297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" name="Google Shape;62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3665564" y="4342210"/>
              <a:ext cx="3986087" cy="52976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3" name="Google Shape;63;p10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646175" y="4386854"/>
            <a:ext cx="58515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pic>
        <p:nvPicPr>
          <p:cNvPr id="68" name="Google Shape;68;p1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">
  <p:cSld name="BLANK_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pic>
        <p:nvPicPr>
          <p:cNvPr id="71" name="Google Shape;71;p12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2"/>
            </a:gs>
            <a:gs pos="100000">
              <a:schemeClr val="accent1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65250"/>
            <a:ext cx="5868600" cy="7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veat Brush"/>
              <a:buNone/>
              <a:defRPr sz="36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veat Brush"/>
              <a:buNone/>
              <a:defRPr sz="36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veat Brush"/>
              <a:buNone/>
              <a:defRPr sz="36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veat Brush"/>
              <a:buNone/>
              <a:defRPr sz="36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veat Brush"/>
              <a:buNone/>
              <a:defRPr sz="36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veat Brush"/>
              <a:buNone/>
              <a:defRPr sz="36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veat Brush"/>
              <a:buNone/>
              <a:defRPr sz="36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veat Brush"/>
              <a:buNone/>
              <a:defRPr sz="36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veat Brush"/>
              <a:buNone/>
              <a:defRPr sz="36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499500"/>
            <a:ext cx="8229600" cy="31269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rick Hand"/>
              <a:buChar char="✔"/>
              <a:defRPr sz="26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marL="914400" lvl="1" indent="-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Patrick Hand"/>
              <a:buChar char="○"/>
              <a:defRPr sz="26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marL="1371600" lvl="2" indent="-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Patrick Hand"/>
              <a:buChar char="■"/>
              <a:defRPr sz="26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marL="1828800" lvl="3" indent="-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Patrick Hand"/>
              <a:buChar char="●"/>
              <a:defRPr sz="26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marL="2286000" lvl="4" indent="-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Patrick Hand"/>
              <a:buChar char="○"/>
              <a:defRPr sz="26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marL="2743200" lvl="5" indent="-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Patrick Hand"/>
              <a:buChar char="■"/>
              <a:defRPr sz="26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marL="3200400" lvl="6" indent="-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Patrick Hand"/>
              <a:buChar char="●"/>
              <a:defRPr sz="26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marL="3657600" lvl="7" indent="-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Patrick Hand"/>
              <a:buChar char="○"/>
              <a:defRPr sz="26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marL="4114800" lvl="8" indent="-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Patrick Hand"/>
              <a:buChar char="■"/>
              <a:defRPr sz="26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1pPr>
            <a:lvl2pPr lvl="1" algn="r" rtl="0">
              <a:buNone/>
              <a:defRPr sz="13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2pPr>
            <a:lvl3pPr lvl="2" algn="r" rtl="0">
              <a:buNone/>
              <a:defRPr sz="13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3pPr>
            <a:lvl4pPr lvl="3" algn="r" rtl="0">
              <a:buNone/>
              <a:defRPr sz="13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4pPr>
            <a:lvl5pPr lvl="4" algn="r" rtl="0">
              <a:buNone/>
              <a:defRPr sz="13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5pPr>
            <a:lvl6pPr lvl="5" algn="r" rtl="0">
              <a:buNone/>
              <a:defRPr sz="13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6pPr>
            <a:lvl7pPr lvl="6" algn="r" rtl="0">
              <a:buNone/>
              <a:defRPr sz="13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7pPr>
            <a:lvl8pPr lvl="7" algn="r" rtl="0">
              <a:buNone/>
              <a:defRPr sz="13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8pPr>
            <a:lvl9pPr lvl="8" algn="r" rtl="0">
              <a:buNone/>
              <a:defRPr sz="13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4" r:id="rId5"/>
    <p:sldLayoutId id="2147483656" r:id="rId6"/>
    <p:sldLayoutId id="2147483657" r:id="rId7"/>
    <p:sldLayoutId id="2147483658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t&amp;rct=j&amp;q=&amp;esrc=s&amp;source=web&amp;cd=&amp;ved=2ahUKEwi79cOy67j8AhXQ8jgGHXHsC4AQFnoECAwQAw&amp;url=https://en.wiktionary.org/wiki/%E0%A4%85%E0%A4%B8%E0%A5%8D%E0%A4%A4%E0%A5%81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/>
            </a:gs>
            <a:gs pos="100000">
              <a:schemeClr val="accent2"/>
            </a:gs>
          </a:gsLst>
          <a:lin ang="2700006" scaled="0"/>
        </a:grad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</a:t>
            </a:fld>
            <a:endParaRPr/>
          </a:p>
        </p:txBody>
      </p:sp>
      <p:sp>
        <p:nvSpPr>
          <p:cNvPr id="20482" name="AutoShape 2" descr="University of Lucknow / Quick Links / Download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0484" name="AutoShape 4" descr="University of Lucknow / Quick Links / Download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0486" name="AutoShape 6" descr="Lucknow University Result 2020 | Check UG &amp; PG Result @ lkouniv.ac.i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0488" name="AutoShape 8" descr="University of Lucknow / Quick Links / Download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TextBox 9"/>
          <p:cNvSpPr txBox="1"/>
          <p:nvPr/>
        </p:nvSpPr>
        <p:spPr>
          <a:xfrm>
            <a:off x="899592" y="411510"/>
            <a:ext cx="7292381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SENTIMENT ANALYSIS ON MOVIE REVIEWS</a:t>
            </a:r>
            <a:endParaRPr lang="en-IN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  <a:endParaRPr lang="en-IN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  <a:endParaRPr lang="en-IN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An Internship Report Submitted in Partial Fulfillment of the Requirements for the Degree of</a:t>
            </a:r>
            <a:endParaRPr lang="en-IN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  <a:endParaRPr lang="en-IN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MASTER OF COMPUTER APPLICATION</a:t>
            </a:r>
            <a:endParaRPr lang="en-IN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  <a:endParaRPr lang="en-IN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by</a:t>
            </a:r>
            <a:endParaRPr lang="en-IN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b="1" dirty="0" err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Akash</a:t>
            </a:r>
            <a:r>
              <a:rPr lang="en-US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Agarwal</a:t>
            </a:r>
            <a:endParaRPr lang="en-IN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(Univ. no. 2110014325030)</a:t>
            </a:r>
            <a:endParaRPr lang="en-IN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  <a:endParaRPr lang="en-IN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  <a:endParaRPr lang="en-IN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Under the Guidance of</a:t>
            </a:r>
            <a:endParaRPr lang="en-IN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Mr. </a:t>
            </a:r>
            <a:r>
              <a:rPr lang="en-US" b="1" dirty="0" err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Ankit</a:t>
            </a:r>
            <a:r>
              <a:rPr lang="en-US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Singh</a:t>
            </a:r>
            <a:endParaRPr lang="en-IN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  <a:endParaRPr lang="en-IN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  <a:endParaRPr lang="en-IN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DEPARTMENT OF COMPUTER SCIENCE &amp; ENGINEERING</a:t>
            </a:r>
            <a:endParaRPr lang="en-IN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FACULTY OF ENGINEERING &amp; TECHNOLOGY, </a:t>
            </a:r>
            <a:endParaRPr lang="en-IN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UNIVERSITY OF LUCKNOW, LUCKNOW.</a:t>
            </a:r>
            <a:endParaRPr lang="en-IN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2022 – 23</a:t>
            </a:r>
            <a:endParaRPr lang="en-IN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/>
          <p:cNvSpPr>
            <a:spLocks noGrp="1"/>
          </p:cNvSpPr>
          <p:nvPr>
            <p:ph type="body" idx="1"/>
          </p:nvPr>
        </p:nvSpPr>
        <p:spPr>
          <a:xfrm>
            <a:off x="2771800" y="1123925"/>
            <a:ext cx="3456384" cy="3174600"/>
          </a:xfrm>
        </p:spPr>
        <p:txBody>
          <a:bodyPr/>
          <a:lstStyle/>
          <a:p>
            <a:pPr>
              <a:buNone/>
            </a:pPr>
            <a:r>
              <a:rPr lang="en-IN" sz="4400" dirty="0" smtClean="0">
                <a:solidFill>
                  <a:schemeClr val="bg2"/>
                </a:solidFill>
                <a:effectLst>
                  <a:reflection blurRad="6350" stA="55000" endA="300" endPos="45500" dir="5400000" sy="-100000" algn="bl" rotWithShape="0"/>
                </a:effectLst>
                <a:latin typeface="Caveat Brush" charset="0"/>
              </a:rPr>
              <a:t>CONCLUSION</a:t>
            </a:r>
          </a:p>
          <a:p>
            <a:pPr>
              <a:buNone/>
            </a:pPr>
            <a:r>
              <a:rPr lang="en-IN" sz="4400" dirty="0" smtClean="0">
                <a:solidFill>
                  <a:schemeClr val="bg2"/>
                </a:solidFill>
                <a:effectLst>
                  <a:reflection blurRad="6350" stA="55000" endA="300" endPos="45500" dir="5400000" sy="-100000" algn="bl" rotWithShape="0"/>
                </a:effectLst>
                <a:latin typeface="Caveat Brush" charset="0"/>
              </a:rPr>
              <a:t>&amp;</a:t>
            </a:r>
          </a:p>
          <a:p>
            <a:pPr>
              <a:buNone/>
            </a:pPr>
            <a:r>
              <a:rPr lang="en-IN" sz="4400" dirty="0" smtClean="0">
                <a:solidFill>
                  <a:schemeClr val="bg2"/>
                </a:solidFill>
                <a:effectLst>
                  <a:reflection blurRad="6350" stA="55000" endA="300" endPos="45500" dir="5400000" sy="-100000" algn="bl" rotWithShape="0"/>
                </a:effectLst>
                <a:latin typeface="Caveat Brush" charset="0"/>
              </a:rPr>
              <a:t>FUTURE SCOPE</a:t>
            </a:r>
            <a:endParaRPr lang="en-IN" sz="4400" dirty="0">
              <a:solidFill>
                <a:schemeClr val="bg2"/>
              </a:solidFill>
              <a:effectLst>
                <a:reflection blurRad="6350" stA="55000" endA="300" endPos="45500" dir="5400000" sy="-100000" algn="bl" rotWithShape="0"/>
              </a:effectLst>
              <a:latin typeface="Caveat Brush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28184" y="2067694"/>
            <a:ext cx="2985113" cy="21544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chemeClr val="bg1"/>
              </a:buClr>
              <a:buFont typeface="Wingdings" pitchFamily="2" charset="2"/>
              <a:buChar char="ü"/>
            </a:pPr>
            <a:r>
              <a:rPr lang="en-IN" sz="2400" dirty="0" smtClean="0">
                <a:solidFill>
                  <a:schemeClr val="bg1"/>
                </a:solidFill>
                <a:latin typeface="Patrick Hand" charset="0"/>
              </a:rPr>
              <a:t>More data is required</a:t>
            </a:r>
          </a:p>
          <a:p>
            <a:pPr>
              <a:buClr>
                <a:schemeClr val="bg1"/>
              </a:buClr>
            </a:pPr>
            <a:endParaRPr lang="en-IN" sz="2400" dirty="0" smtClean="0">
              <a:solidFill>
                <a:schemeClr val="bg1"/>
              </a:solidFill>
              <a:latin typeface="Patrick Hand" charset="0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ü"/>
            </a:pPr>
            <a:r>
              <a:rPr lang="en-IN" sz="2400" dirty="0" smtClean="0">
                <a:solidFill>
                  <a:schemeClr val="bg1"/>
                </a:solidFill>
                <a:latin typeface="Patrick Hand" charset="0"/>
              </a:rPr>
              <a:t>Detecting Sensitivity</a:t>
            </a:r>
          </a:p>
          <a:p>
            <a:pPr>
              <a:buClr>
                <a:schemeClr val="bg1"/>
              </a:buClr>
              <a:buFont typeface="Wingdings" pitchFamily="2" charset="2"/>
              <a:buChar char="ü"/>
            </a:pPr>
            <a:endParaRPr lang="en-IN" sz="2400" dirty="0" smtClean="0">
              <a:solidFill>
                <a:schemeClr val="bg1"/>
              </a:solidFill>
              <a:latin typeface="Patrick Hand" charset="0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ü"/>
            </a:pPr>
            <a:r>
              <a:rPr lang="en-IN" sz="2400" dirty="0" smtClean="0">
                <a:solidFill>
                  <a:schemeClr val="bg1"/>
                </a:solidFill>
                <a:latin typeface="Patrick Hand" charset="0"/>
              </a:rPr>
              <a:t>Tracking User Opinion </a:t>
            </a:r>
          </a:p>
          <a:p>
            <a:pPr>
              <a:buFont typeface="Wingdings" pitchFamily="2" charset="2"/>
              <a:buChar char="ü"/>
            </a:pPr>
            <a:endParaRPr lang="en-IN" dirty="0">
              <a:latin typeface="Patrick Hand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7504" y="2067694"/>
            <a:ext cx="3096344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bg1"/>
              </a:buClr>
              <a:buFont typeface="Wingdings" pitchFamily="2" charset="2"/>
              <a:buChar char="ü"/>
            </a:pPr>
            <a:r>
              <a:rPr lang="en-IN" sz="2400" dirty="0" smtClean="0">
                <a:solidFill>
                  <a:schemeClr val="bg1"/>
                </a:solidFill>
                <a:latin typeface="Patrick Hand" charset="0"/>
              </a:rPr>
              <a:t>Naïve </a:t>
            </a:r>
            <a:r>
              <a:rPr lang="en-IN" sz="2400" dirty="0" err="1" smtClean="0">
                <a:solidFill>
                  <a:schemeClr val="bg1"/>
                </a:solidFill>
                <a:latin typeface="Patrick Hand" charset="0"/>
              </a:rPr>
              <a:t>Bayes</a:t>
            </a:r>
            <a:r>
              <a:rPr lang="en-IN" sz="2400" dirty="0" smtClean="0">
                <a:solidFill>
                  <a:schemeClr val="bg1"/>
                </a:solidFill>
                <a:latin typeface="Patrick Hand" charset="0"/>
              </a:rPr>
              <a:t> Classifier    	is used</a:t>
            </a:r>
          </a:p>
          <a:p>
            <a:pPr>
              <a:buClr>
                <a:schemeClr val="bg1"/>
              </a:buClr>
            </a:pPr>
            <a:endParaRPr lang="en-IN" sz="2400" dirty="0" smtClean="0">
              <a:solidFill>
                <a:schemeClr val="bg1"/>
              </a:solidFill>
              <a:latin typeface="Patrick Hand" charset="0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ü"/>
            </a:pPr>
            <a:r>
              <a:rPr lang="en-IN" sz="2400" dirty="0" smtClean="0">
                <a:solidFill>
                  <a:schemeClr val="bg1"/>
                </a:solidFill>
                <a:latin typeface="Patrick Hand" charset="0"/>
              </a:rPr>
              <a:t>Accuracy is 86.20%</a:t>
            </a:r>
          </a:p>
          <a:p>
            <a:pPr>
              <a:buFont typeface="Wingdings" pitchFamily="2" charset="2"/>
              <a:buChar char="ü"/>
            </a:pPr>
            <a:endParaRPr lang="en-IN" dirty="0">
              <a:latin typeface="Patrick Hand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dk2"/>
            </a:gs>
          </a:gsLst>
          <a:lin ang="2698631" scaled="0"/>
        </a:gra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1259632" y="1995686"/>
            <a:ext cx="70102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0" b="1" dirty="0" smtClean="0">
                <a:solidFill>
                  <a:schemeClr val="bg1">
                    <a:lumMod val="75000"/>
                  </a:schemeClr>
                </a:solidFill>
                <a:latin typeface="Shatomi" pitchFamily="2" charset="0"/>
              </a:rPr>
              <a:t>Thank You</a:t>
            </a:r>
            <a:endParaRPr lang="en-IN" sz="6000" b="1" dirty="0">
              <a:solidFill>
                <a:schemeClr val="bg1">
                  <a:lumMod val="75000"/>
                </a:schemeClr>
              </a:solidFill>
              <a:latin typeface="Shatomi" pitchFamily="2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779912" y="3795886"/>
            <a:ext cx="3168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i-IN" sz="2000" b="1" dirty="0" smtClean="0">
                <a:solidFill>
                  <a:schemeClr val="bg1">
                    <a:lumMod val="75000"/>
                  </a:schemeClr>
                </a:solidFill>
              </a:rPr>
              <a:t>सुदिनम्</a:t>
            </a:r>
            <a:r>
              <a:rPr lang="en-IN" sz="2000" b="1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hi-IN" sz="2000" b="1" dirty="0" smtClean="0">
                <a:solidFill>
                  <a:schemeClr val="bg1">
                    <a:lumMod val="75000"/>
                  </a:schemeClr>
                </a:solidFill>
              </a:rPr>
              <a:t>अस्तु</a:t>
            </a:r>
            <a:endParaRPr lang="hi-IN" sz="2000" b="1" dirty="0" smtClean="0">
              <a:solidFill>
                <a:schemeClr val="bg1">
                  <a:lumMod val="75000"/>
                </a:schemeClr>
              </a:solidFill>
              <a:hlinkClick r:id="rId3"/>
            </a:endParaRPr>
          </a:p>
          <a:p>
            <a:endParaRPr lang="en-IN" sz="20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ctrTitle"/>
          </p:nvPr>
        </p:nvSpPr>
        <p:spPr>
          <a:xfrm>
            <a:off x="251520" y="1131590"/>
            <a:ext cx="7488832" cy="367240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smtClean="0">
                <a:solidFill>
                  <a:schemeClr val="accent1"/>
                </a:solidFill>
              </a:rPr>
              <a:t>Introduction-</a:t>
            </a:r>
            <a:br>
              <a:rPr lang="en" sz="4400" dirty="0" smtClean="0">
                <a:solidFill>
                  <a:schemeClr val="accent1"/>
                </a:solidFill>
              </a:rPr>
            </a:br>
            <a:r>
              <a:rPr lang="en" sz="4400" dirty="0" smtClean="0">
                <a:solidFill>
                  <a:schemeClr val="tx1"/>
                </a:solidFill>
              </a:rPr>
              <a:t>AI can analyse Movie Reviews using Na</a:t>
            </a:r>
            <a:r>
              <a:rPr lang="en-IN" sz="4400" dirty="0" err="1" smtClean="0">
                <a:solidFill>
                  <a:schemeClr val="tx1"/>
                </a:solidFill>
              </a:rPr>
              <a:t>ï</a:t>
            </a:r>
            <a:r>
              <a:rPr lang="en" sz="4400" dirty="0" smtClean="0">
                <a:solidFill>
                  <a:schemeClr val="tx1"/>
                </a:solidFill>
              </a:rPr>
              <a:t>ve Bayes Algorithm</a:t>
            </a:r>
            <a:r>
              <a:rPr lang="en" dirty="0" smtClean="0">
                <a:solidFill>
                  <a:schemeClr val="accent1"/>
                </a:solidFill>
              </a:rPr>
              <a:t/>
            </a:r>
            <a:br>
              <a:rPr lang="en" dirty="0" smtClean="0">
                <a:solidFill>
                  <a:schemeClr val="accent1"/>
                </a:solidFill>
              </a:rPr>
            </a:b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/>
            </a:gs>
            <a:gs pos="100000">
              <a:schemeClr val="accent2"/>
            </a:gs>
          </a:gsLst>
          <a:lin ang="2700006" scaled="0"/>
        </a:gra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title"/>
          </p:nvPr>
        </p:nvSpPr>
        <p:spPr>
          <a:xfrm>
            <a:off x="457200" y="465250"/>
            <a:ext cx="5868600" cy="75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Objective and Purpose</a:t>
            </a:r>
            <a:endParaRPr dirty="0"/>
          </a:p>
        </p:txBody>
      </p:sp>
      <p:sp>
        <p:nvSpPr>
          <p:cNvPr id="83" name="Google Shape;83;p14"/>
          <p:cNvSpPr txBox="1">
            <a:spLocks noGrp="1"/>
          </p:cNvSpPr>
          <p:nvPr>
            <p:ph type="body" idx="1"/>
          </p:nvPr>
        </p:nvSpPr>
        <p:spPr>
          <a:xfrm>
            <a:off x="395536" y="1923678"/>
            <a:ext cx="7776864" cy="208823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SzPct val="80000"/>
            </a:pPr>
            <a:r>
              <a:rPr lang="en-US" sz="3200" dirty="0" smtClean="0">
                <a:effectLst>
                  <a:reflection blurRad="6350" stA="55000" endA="300" endPos="45500" dir="5400000" sy="-100000" algn="bl" rotWithShape="0"/>
                </a:effectLst>
              </a:rPr>
              <a:t>Determine the polarity of text</a:t>
            </a:r>
          </a:p>
          <a:p>
            <a:pPr marL="0" indent="0">
              <a:buSzPct val="80000"/>
            </a:pPr>
            <a:r>
              <a:rPr lang="en-US" sz="3200" dirty="0" smtClean="0">
                <a:effectLst>
                  <a:reflection blurRad="6350" stA="55000" endA="300" endPos="45500" dir="5400000" sy="-100000" algn="bl" rotWithShape="0"/>
                </a:effectLst>
              </a:rPr>
              <a:t>Highlighting comments as per their pole</a:t>
            </a:r>
            <a:endParaRPr sz="2800" dirty="0"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85" name="Google Shape;85;p1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accent6"/>
            </a:gs>
          </a:gsLst>
          <a:lin ang="2700006" scaled="0"/>
        </a:gra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/>
          </a:p>
        </p:txBody>
      </p:sp>
      <p:sp>
        <p:nvSpPr>
          <p:cNvPr id="113" name="Google Shape;113;p18"/>
          <p:cNvSpPr txBox="1">
            <a:spLocks noGrp="1"/>
          </p:cNvSpPr>
          <p:nvPr>
            <p:ph type="title" idx="4294967295"/>
          </p:nvPr>
        </p:nvSpPr>
        <p:spPr>
          <a:xfrm>
            <a:off x="251520" y="123478"/>
            <a:ext cx="8712968" cy="4320480"/>
          </a:xfrm>
          <a:prstGeom prst="rect">
            <a:avLst/>
          </a:prstGeom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" sz="6000" dirty="0" smtClean="0">
                <a:latin typeface="Caveat Brush" charset="0"/>
              </a:rPr>
              <a:t>		</a:t>
            </a:r>
            <a:r>
              <a:rPr lang="en" sz="5500" dirty="0" smtClean="0">
                <a:effectLst>
                  <a:reflection blurRad="6350" stA="55000" endA="300" endPos="45500" dir="5400000" sy="-100000" algn="bl" rotWithShape="0"/>
                </a:effectLst>
                <a:latin typeface="Caveat Brush" charset="0"/>
              </a:rPr>
              <a:t>50,000</a:t>
            </a:r>
            <a:r>
              <a:rPr lang="en" sz="6000" dirty="0" smtClean="0">
                <a:latin typeface="Caveat Brush" charset="0"/>
              </a:rPr>
              <a:t> </a:t>
            </a:r>
            <a:r>
              <a:rPr lang="en-US" sz="6000" dirty="0" smtClean="0"/>
              <a:t> </a:t>
            </a:r>
            <a:r>
              <a:rPr lang="en-US" sz="3200" dirty="0" smtClean="0">
                <a:solidFill>
                  <a:schemeClr val="bg1"/>
                </a:solidFill>
                <a:latin typeface="Patrick Hand" charset="0"/>
              </a:rPr>
              <a:t>training examples collected 						from	 IMDB</a:t>
            </a:r>
            <a:br>
              <a:rPr lang="en-US" sz="3200" dirty="0" smtClean="0">
                <a:solidFill>
                  <a:schemeClr val="bg1"/>
                </a:solidFill>
                <a:latin typeface="Patrick Hand" charset="0"/>
              </a:rPr>
            </a:br>
            <a:r>
              <a:rPr lang="en-US" sz="3200" dirty="0" smtClean="0">
                <a:solidFill>
                  <a:schemeClr val="bg1"/>
                </a:solidFill>
                <a:latin typeface="Patrick Hand" charset="0"/>
              </a:rPr>
              <a:t> </a:t>
            </a:r>
            <a:br>
              <a:rPr lang="en-US" sz="3200" dirty="0" smtClean="0">
                <a:solidFill>
                  <a:schemeClr val="bg1"/>
                </a:solidFill>
                <a:latin typeface="Patrick Hand" charset="0"/>
              </a:rPr>
            </a:br>
            <a:r>
              <a:rPr lang="en-US" sz="3200" dirty="0" smtClean="0">
                <a:solidFill>
                  <a:schemeClr val="bg1"/>
                </a:solidFill>
                <a:latin typeface="Patrick Hand" charset="0"/>
              </a:rPr>
              <a:t>	</a:t>
            </a:r>
            <a:r>
              <a:rPr lang="en-US" sz="4800" dirty="0" smtClean="0">
                <a:solidFill>
                  <a:schemeClr val="tx1"/>
                </a:solidFill>
                <a:effectLst>
                  <a:reflection blurRad="6350" stA="55000" endA="300" endPos="45500" dir="5400000" sy="-100000" algn="bl" rotWithShape="0"/>
                </a:effectLst>
                <a:latin typeface="Caveat Brush" charset="0"/>
              </a:rPr>
              <a:t>25,000</a:t>
            </a:r>
            <a:r>
              <a:rPr lang="en-US" sz="3200" dirty="0" smtClean="0">
                <a:solidFill>
                  <a:schemeClr val="bg1"/>
                </a:solidFill>
                <a:latin typeface="Patrick Hand" charset="0"/>
              </a:rPr>
              <a:t> labeled as Likes</a:t>
            </a:r>
            <a:br>
              <a:rPr lang="en-US" sz="3200" dirty="0" smtClean="0">
                <a:solidFill>
                  <a:schemeClr val="bg1"/>
                </a:solidFill>
                <a:latin typeface="Patrick Hand" charset="0"/>
              </a:rPr>
            </a:br>
            <a:r>
              <a:rPr lang="en-US" sz="3200" dirty="0" smtClean="0">
                <a:solidFill>
                  <a:schemeClr val="bg1"/>
                </a:solidFill>
                <a:latin typeface="Patrick Hand" charset="0"/>
              </a:rPr>
              <a:t> </a:t>
            </a:r>
            <a:br>
              <a:rPr lang="en-US" sz="3200" dirty="0" smtClean="0">
                <a:solidFill>
                  <a:schemeClr val="bg1"/>
                </a:solidFill>
                <a:latin typeface="Patrick Hand" charset="0"/>
              </a:rPr>
            </a:br>
            <a:r>
              <a:rPr lang="en-US" sz="3200" dirty="0" smtClean="0">
                <a:solidFill>
                  <a:schemeClr val="bg1"/>
                </a:solidFill>
                <a:latin typeface="Patrick Hand" charset="0"/>
              </a:rPr>
              <a:t>				</a:t>
            </a:r>
            <a:r>
              <a:rPr lang="en-US" sz="4800" dirty="0" smtClean="0">
                <a:solidFill>
                  <a:schemeClr val="tx1"/>
                </a:solidFill>
                <a:effectLst>
                  <a:reflection blurRad="6350" stA="55000" endA="300" endPos="45500" dir="5400000" sy="-100000" algn="bl" rotWithShape="0"/>
                </a:effectLst>
                <a:latin typeface="Caveat Brush" charset="0"/>
              </a:rPr>
              <a:t>25,000</a:t>
            </a:r>
            <a:r>
              <a:rPr lang="en-US" sz="3200" dirty="0" smtClean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Patrick Hand" charset="0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latin typeface="Patrick Hand" charset="0"/>
              </a:rPr>
              <a:t>labeled as Dislikes</a:t>
            </a:r>
            <a:endParaRPr sz="3200" dirty="0">
              <a:solidFill>
                <a:schemeClr val="bg1"/>
              </a:solidFill>
              <a:latin typeface="Patrick Hand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11560" y="4386854"/>
            <a:ext cx="7776863" cy="393600"/>
          </a:xfrm>
        </p:spPr>
        <p:txBody>
          <a:bodyPr/>
          <a:lstStyle/>
          <a:p>
            <a:r>
              <a:rPr lang="en-IN" sz="4000" dirty="0" smtClean="0">
                <a:solidFill>
                  <a:schemeClr val="tx1"/>
                </a:solidFill>
                <a:latin typeface="Caveat Brush" charset="0"/>
              </a:rPr>
              <a:t>Dataset Collection and Cleansing</a:t>
            </a:r>
            <a:endParaRPr lang="en-IN" sz="4000" dirty="0">
              <a:solidFill>
                <a:schemeClr val="tx1"/>
              </a:solidFill>
              <a:latin typeface="Caveat Brush" charset="0"/>
            </a:endParaRPr>
          </a:p>
        </p:txBody>
      </p:sp>
      <p:sp>
        <p:nvSpPr>
          <p:cNvPr id="6" name="Google Shape;124;p19"/>
          <p:cNvSpPr/>
          <p:nvPr/>
        </p:nvSpPr>
        <p:spPr>
          <a:xfrm>
            <a:off x="611560" y="483518"/>
            <a:ext cx="936104" cy="864096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9" name="Google Shape;669;p48"/>
          <p:cNvSpPr/>
          <p:nvPr/>
        </p:nvSpPr>
        <p:spPr>
          <a:xfrm>
            <a:off x="5364088" y="2139702"/>
            <a:ext cx="1080120" cy="1008112"/>
          </a:xfrm>
          <a:custGeom>
            <a:avLst/>
            <a:gdLst/>
            <a:ahLst/>
            <a:cxnLst/>
            <a:rect l="l" t="t" r="r" b="b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70;p48"/>
          <p:cNvSpPr/>
          <p:nvPr/>
        </p:nvSpPr>
        <p:spPr>
          <a:xfrm>
            <a:off x="2195736" y="3075806"/>
            <a:ext cx="1080120" cy="983067"/>
          </a:xfrm>
          <a:custGeom>
            <a:avLst/>
            <a:gdLst/>
            <a:ahLst/>
            <a:cxnLst/>
            <a:rect l="l" t="t" r="r" b="b"/>
            <a:pathLst>
              <a:path w="15841" h="15938" extrusionOk="0">
                <a:moveTo>
                  <a:pt x="4502" y="7470"/>
                </a:moveTo>
                <a:lnTo>
                  <a:pt x="4575" y="7495"/>
                </a:lnTo>
                <a:lnTo>
                  <a:pt x="4648" y="7543"/>
                </a:lnTo>
                <a:lnTo>
                  <a:pt x="4696" y="7616"/>
                </a:lnTo>
                <a:lnTo>
                  <a:pt x="4721" y="7714"/>
                </a:lnTo>
                <a:lnTo>
                  <a:pt x="4721" y="7787"/>
                </a:lnTo>
                <a:lnTo>
                  <a:pt x="4696" y="7908"/>
                </a:lnTo>
                <a:lnTo>
                  <a:pt x="4623" y="7981"/>
                </a:lnTo>
                <a:lnTo>
                  <a:pt x="4550" y="8054"/>
                </a:lnTo>
                <a:lnTo>
                  <a:pt x="4429" y="8079"/>
                </a:lnTo>
                <a:lnTo>
                  <a:pt x="4307" y="8054"/>
                </a:lnTo>
                <a:lnTo>
                  <a:pt x="4234" y="7981"/>
                </a:lnTo>
                <a:lnTo>
                  <a:pt x="4161" y="7908"/>
                </a:lnTo>
                <a:lnTo>
                  <a:pt x="4137" y="7787"/>
                </a:lnTo>
                <a:lnTo>
                  <a:pt x="4161" y="7665"/>
                </a:lnTo>
                <a:lnTo>
                  <a:pt x="4234" y="7543"/>
                </a:lnTo>
                <a:lnTo>
                  <a:pt x="4307" y="7495"/>
                </a:lnTo>
                <a:lnTo>
                  <a:pt x="4404" y="7470"/>
                </a:lnTo>
                <a:close/>
                <a:moveTo>
                  <a:pt x="10877" y="7470"/>
                </a:moveTo>
                <a:lnTo>
                  <a:pt x="10950" y="7495"/>
                </a:lnTo>
                <a:lnTo>
                  <a:pt x="11023" y="7543"/>
                </a:lnTo>
                <a:lnTo>
                  <a:pt x="11071" y="7616"/>
                </a:lnTo>
                <a:lnTo>
                  <a:pt x="11096" y="7714"/>
                </a:lnTo>
                <a:lnTo>
                  <a:pt x="11096" y="7787"/>
                </a:lnTo>
                <a:lnTo>
                  <a:pt x="11071" y="7908"/>
                </a:lnTo>
                <a:lnTo>
                  <a:pt x="10998" y="7981"/>
                </a:lnTo>
                <a:lnTo>
                  <a:pt x="10926" y="8054"/>
                </a:lnTo>
                <a:lnTo>
                  <a:pt x="10804" y="8079"/>
                </a:lnTo>
                <a:lnTo>
                  <a:pt x="10682" y="8054"/>
                </a:lnTo>
                <a:lnTo>
                  <a:pt x="10609" y="7981"/>
                </a:lnTo>
                <a:lnTo>
                  <a:pt x="10536" y="7908"/>
                </a:lnTo>
                <a:lnTo>
                  <a:pt x="10512" y="7787"/>
                </a:lnTo>
                <a:lnTo>
                  <a:pt x="10536" y="7665"/>
                </a:lnTo>
                <a:lnTo>
                  <a:pt x="10609" y="7543"/>
                </a:lnTo>
                <a:lnTo>
                  <a:pt x="10682" y="7495"/>
                </a:lnTo>
                <a:lnTo>
                  <a:pt x="10780" y="7470"/>
                </a:lnTo>
                <a:close/>
                <a:moveTo>
                  <a:pt x="4477" y="7081"/>
                </a:moveTo>
                <a:lnTo>
                  <a:pt x="4307" y="7105"/>
                </a:lnTo>
                <a:lnTo>
                  <a:pt x="4137" y="7178"/>
                </a:lnTo>
                <a:lnTo>
                  <a:pt x="4015" y="7300"/>
                </a:lnTo>
                <a:lnTo>
                  <a:pt x="3893" y="7446"/>
                </a:lnTo>
                <a:lnTo>
                  <a:pt x="3820" y="7568"/>
                </a:lnTo>
                <a:lnTo>
                  <a:pt x="3772" y="7714"/>
                </a:lnTo>
                <a:lnTo>
                  <a:pt x="3723" y="7835"/>
                </a:lnTo>
                <a:lnTo>
                  <a:pt x="3723" y="7981"/>
                </a:lnTo>
                <a:lnTo>
                  <a:pt x="3674" y="8225"/>
                </a:lnTo>
                <a:lnTo>
                  <a:pt x="3674" y="8395"/>
                </a:lnTo>
                <a:lnTo>
                  <a:pt x="3723" y="8565"/>
                </a:lnTo>
                <a:lnTo>
                  <a:pt x="3772" y="8711"/>
                </a:lnTo>
                <a:lnTo>
                  <a:pt x="3869" y="8833"/>
                </a:lnTo>
                <a:lnTo>
                  <a:pt x="3966" y="8955"/>
                </a:lnTo>
                <a:lnTo>
                  <a:pt x="4088" y="9028"/>
                </a:lnTo>
                <a:lnTo>
                  <a:pt x="4234" y="9101"/>
                </a:lnTo>
                <a:lnTo>
                  <a:pt x="4404" y="9149"/>
                </a:lnTo>
                <a:lnTo>
                  <a:pt x="4599" y="9174"/>
                </a:lnTo>
                <a:lnTo>
                  <a:pt x="4769" y="9149"/>
                </a:lnTo>
                <a:lnTo>
                  <a:pt x="4940" y="9101"/>
                </a:lnTo>
                <a:lnTo>
                  <a:pt x="5086" y="9028"/>
                </a:lnTo>
                <a:lnTo>
                  <a:pt x="5207" y="8930"/>
                </a:lnTo>
                <a:lnTo>
                  <a:pt x="5329" y="8809"/>
                </a:lnTo>
                <a:lnTo>
                  <a:pt x="5426" y="8663"/>
                </a:lnTo>
                <a:lnTo>
                  <a:pt x="5499" y="8517"/>
                </a:lnTo>
                <a:lnTo>
                  <a:pt x="5548" y="8346"/>
                </a:lnTo>
                <a:lnTo>
                  <a:pt x="5572" y="8176"/>
                </a:lnTo>
                <a:lnTo>
                  <a:pt x="5548" y="8006"/>
                </a:lnTo>
                <a:lnTo>
                  <a:pt x="5524" y="7835"/>
                </a:lnTo>
                <a:lnTo>
                  <a:pt x="5475" y="7689"/>
                </a:lnTo>
                <a:lnTo>
                  <a:pt x="5402" y="7519"/>
                </a:lnTo>
                <a:lnTo>
                  <a:pt x="5280" y="7397"/>
                </a:lnTo>
                <a:lnTo>
                  <a:pt x="5134" y="7251"/>
                </a:lnTo>
                <a:lnTo>
                  <a:pt x="4988" y="7154"/>
                </a:lnTo>
                <a:lnTo>
                  <a:pt x="4818" y="7105"/>
                </a:lnTo>
                <a:lnTo>
                  <a:pt x="4648" y="7081"/>
                </a:lnTo>
                <a:close/>
                <a:moveTo>
                  <a:pt x="10853" y="7081"/>
                </a:moveTo>
                <a:lnTo>
                  <a:pt x="10682" y="7105"/>
                </a:lnTo>
                <a:lnTo>
                  <a:pt x="10512" y="7178"/>
                </a:lnTo>
                <a:lnTo>
                  <a:pt x="10390" y="7300"/>
                </a:lnTo>
                <a:lnTo>
                  <a:pt x="10269" y="7446"/>
                </a:lnTo>
                <a:lnTo>
                  <a:pt x="10196" y="7568"/>
                </a:lnTo>
                <a:lnTo>
                  <a:pt x="10147" y="7714"/>
                </a:lnTo>
                <a:lnTo>
                  <a:pt x="10098" y="7835"/>
                </a:lnTo>
                <a:lnTo>
                  <a:pt x="10098" y="7981"/>
                </a:lnTo>
                <a:lnTo>
                  <a:pt x="10050" y="8225"/>
                </a:lnTo>
                <a:lnTo>
                  <a:pt x="10050" y="8395"/>
                </a:lnTo>
                <a:lnTo>
                  <a:pt x="10098" y="8565"/>
                </a:lnTo>
                <a:lnTo>
                  <a:pt x="10147" y="8711"/>
                </a:lnTo>
                <a:lnTo>
                  <a:pt x="10244" y="8833"/>
                </a:lnTo>
                <a:lnTo>
                  <a:pt x="10342" y="8955"/>
                </a:lnTo>
                <a:lnTo>
                  <a:pt x="10463" y="9028"/>
                </a:lnTo>
                <a:lnTo>
                  <a:pt x="10609" y="9101"/>
                </a:lnTo>
                <a:lnTo>
                  <a:pt x="10780" y="9149"/>
                </a:lnTo>
                <a:lnTo>
                  <a:pt x="10974" y="9174"/>
                </a:lnTo>
                <a:lnTo>
                  <a:pt x="11144" y="9149"/>
                </a:lnTo>
                <a:lnTo>
                  <a:pt x="11315" y="9101"/>
                </a:lnTo>
                <a:lnTo>
                  <a:pt x="11461" y="9028"/>
                </a:lnTo>
                <a:lnTo>
                  <a:pt x="11582" y="8930"/>
                </a:lnTo>
                <a:lnTo>
                  <a:pt x="11704" y="8809"/>
                </a:lnTo>
                <a:lnTo>
                  <a:pt x="11801" y="8663"/>
                </a:lnTo>
                <a:lnTo>
                  <a:pt x="11874" y="8517"/>
                </a:lnTo>
                <a:lnTo>
                  <a:pt x="11923" y="8346"/>
                </a:lnTo>
                <a:lnTo>
                  <a:pt x="11947" y="8176"/>
                </a:lnTo>
                <a:lnTo>
                  <a:pt x="11923" y="8006"/>
                </a:lnTo>
                <a:lnTo>
                  <a:pt x="11899" y="7835"/>
                </a:lnTo>
                <a:lnTo>
                  <a:pt x="11850" y="7689"/>
                </a:lnTo>
                <a:lnTo>
                  <a:pt x="11777" y="7519"/>
                </a:lnTo>
                <a:lnTo>
                  <a:pt x="11655" y="7397"/>
                </a:lnTo>
                <a:lnTo>
                  <a:pt x="11509" y="7251"/>
                </a:lnTo>
                <a:lnTo>
                  <a:pt x="11363" y="7154"/>
                </a:lnTo>
                <a:lnTo>
                  <a:pt x="11193" y="7105"/>
                </a:lnTo>
                <a:lnTo>
                  <a:pt x="11023" y="7081"/>
                </a:lnTo>
                <a:close/>
                <a:moveTo>
                  <a:pt x="7787" y="10244"/>
                </a:moveTo>
                <a:lnTo>
                  <a:pt x="7470" y="10268"/>
                </a:lnTo>
                <a:lnTo>
                  <a:pt x="7154" y="10293"/>
                </a:lnTo>
                <a:lnTo>
                  <a:pt x="6643" y="10390"/>
                </a:lnTo>
                <a:lnTo>
                  <a:pt x="6132" y="10536"/>
                </a:lnTo>
                <a:lnTo>
                  <a:pt x="5645" y="10731"/>
                </a:lnTo>
                <a:lnTo>
                  <a:pt x="5159" y="10950"/>
                </a:lnTo>
                <a:lnTo>
                  <a:pt x="4745" y="11144"/>
                </a:lnTo>
                <a:lnTo>
                  <a:pt x="4502" y="11266"/>
                </a:lnTo>
                <a:lnTo>
                  <a:pt x="4283" y="11388"/>
                </a:lnTo>
                <a:lnTo>
                  <a:pt x="4088" y="11534"/>
                </a:lnTo>
                <a:lnTo>
                  <a:pt x="3918" y="11704"/>
                </a:lnTo>
                <a:lnTo>
                  <a:pt x="3772" y="11899"/>
                </a:lnTo>
                <a:lnTo>
                  <a:pt x="3723" y="11996"/>
                </a:lnTo>
                <a:lnTo>
                  <a:pt x="3699" y="12118"/>
                </a:lnTo>
                <a:lnTo>
                  <a:pt x="3699" y="12166"/>
                </a:lnTo>
                <a:lnTo>
                  <a:pt x="3699" y="12239"/>
                </a:lnTo>
                <a:lnTo>
                  <a:pt x="3747" y="12288"/>
                </a:lnTo>
                <a:lnTo>
                  <a:pt x="3796" y="12312"/>
                </a:lnTo>
                <a:lnTo>
                  <a:pt x="3918" y="12312"/>
                </a:lnTo>
                <a:lnTo>
                  <a:pt x="3966" y="12288"/>
                </a:lnTo>
                <a:lnTo>
                  <a:pt x="4015" y="12239"/>
                </a:lnTo>
                <a:lnTo>
                  <a:pt x="4161" y="12093"/>
                </a:lnTo>
                <a:lnTo>
                  <a:pt x="4307" y="11947"/>
                </a:lnTo>
                <a:lnTo>
                  <a:pt x="4502" y="11826"/>
                </a:lnTo>
                <a:lnTo>
                  <a:pt x="4721" y="11704"/>
                </a:lnTo>
                <a:lnTo>
                  <a:pt x="5134" y="11509"/>
                </a:lnTo>
                <a:lnTo>
                  <a:pt x="5524" y="11339"/>
                </a:lnTo>
                <a:lnTo>
                  <a:pt x="5937" y="11169"/>
                </a:lnTo>
                <a:lnTo>
                  <a:pt x="6375" y="11023"/>
                </a:lnTo>
                <a:lnTo>
                  <a:pt x="6813" y="10901"/>
                </a:lnTo>
                <a:lnTo>
                  <a:pt x="7032" y="10852"/>
                </a:lnTo>
                <a:lnTo>
                  <a:pt x="7276" y="10828"/>
                </a:lnTo>
                <a:lnTo>
                  <a:pt x="7835" y="10804"/>
                </a:lnTo>
                <a:lnTo>
                  <a:pt x="8419" y="10828"/>
                </a:lnTo>
                <a:lnTo>
                  <a:pt x="9003" y="10901"/>
                </a:lnTo>
                <a:lnTo>
                  <a:pt x="9295" y="10950"/>
                </a:lnTo>
                <a:lnTo>
                  <a:pt x="9587" y="11023"/>
                </a:lnTo>
                <a:lnTo>
                  <a:pt x="9879" y="11120"/>
                </a:lnTo>
                <a:lnTo>
                  <a:pt x="10147" y="11242"/>
                </a:lnTo>
                <a:lnTo>
                  <a:pt x="10415" y="11363"/>
                </a:lnTo>
                <a:lnTo>
                  <a:pt x="10658" y="11509"/>
                </a:lnTo>
                <a:lnTo>
                  <a:pt x="10901" y="11655"/>
                </a:lnTo>
                <a:lnTo>
                  <a:pt x="11120" y="11850"/>
                </a:lnTo>
                <a:lnTo>
                  <a:pt x="11315" y="12045"/>
                </a:lnTo>
                <a:lnTo>
                  <a:pt x="11485" y="12288"/>
                </a:lnTo>
                <a:lnTo>
                  <a:pt x="11582" y="12361"/>
                </a:lnTo>
                <a:lnTo>
                  <a:pt x="11680" y="12410"/>
                </a:lnTo>
                <a:lnTo>
                  <a:pt x="11777" y="12410"/>
                </a:lnTo>
                <a:lnTo>
                  <a:pt x="11874" y="12361"/>
                </a:lnTo>
                <a:lnTo>
                  <a:pt x="11947" y="12288"/>
                </a:lnTo>
                <a:lnTo>
                  <a:pt x="11996" y="12215"/>
                </a:lnTo>
                <a:lnTo>
                  <a:pt x="12020" y="12118"/>
                </a:lnTo>
                <a:lnTo>
                  <a:pt x="11972" y="12020"/>
                </a:lnTo>
                <a:lnTo>
                  <a:pt x="11753" y="11753"/>
                </a:lnTo>
                <a:lnTo>
                  <a:pt x="11534" y="11509"/>
                </a:lnTo>
                <a:lnTo>
                  <a:pt x="11290" y="11290"/>
                </a:lnTo>
                <a:lnTo>
                  <a:pt x="11023" y="11096"/>
                </a:lnTo>
                <a:lnTo>
                  <a:pt x="10731" y="10925"/>
                </a:lnTo>
                <a:lnTo>
                  <a:pt x="10439" y="10779"/>
                </a:lnTo>
                <a:lnTo>
                  <a:pt x="10123" y="10633"/>
                </a:lnTo>
                <a:lnTo>
                  <a:pt x="9806" y="10536"/>
                </a:lnTo>
                <a:lnTo>
                  <a:pt x="9466" y="10439"/>
                </a:lnTo>
                <a:lnTo>
                  <a:pt x="9149" y="10366"/>
                </a:lnTo>
                <a:lnTo>
                  <a:pt x="8809" y="10317"/>
                </a:lnTo>
                <a:lnTo>
                  <a:pt x="8468" y="10268"/>
                </a:lnTo>
                <a:lnTo>
                  <a:pt x="8127" y="10244"/>
                </a:lnTo>
                <a:close/>
                <a:moveTo>
                  <a:pt x="8517" y="682"/>
                </a:moveTo>
                <a:lnTo>
                  <a:pt x="8663" y="706"/>
                </a:lnTo>
                <a:lnTo>
                  <a:pt x="9125" y="755"/>
                </a:lnTo>
                <a:lnTo>
                  <a:pt x="9563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0" y="1241"/>
                </a:lnTo>
                <a:lnTo>
                  <a:pt x="11461" y="1411"/>
                </a:lnTo>
                <a:lnTo>
                  <a:pt x="11777" y="1557"/>
                </a:lnTo>
                <a:lnTo>
                  <a:pt x="11777" y="1582"/>
                </a:lnTo>
                <a:lnTo>
                  <a:pt x="11728" y="1655"/>
                </a:lnTo>
                <a:lnTo>
                  <a:pt x="11753" y="1752"/>
                </a:lnTo>
                <a:lnTo>
                  <a:pt x="11777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72" y="1776"/>
                </a:lnTo>
                <a:lnTo>
                  <a:pt x="11996" y="1752"/>
                </a:lnTo>
                <a:lnTo>
                  <a:pt x="12020" y="1728"/>
                </a:lnTo>
                <a:lnTo>
                  <a:pt x="12045" y="1728"/>
                </a:lnTo>
                <a:lnTo>
                  <a:pt x="12142" y="1801"/>
                </a:lnTo>
                <a:lnTo>
                  <a:pt x="12118" y="1874"/>
                </a:lnTo>
                <a:lnTo>
                  <a:pt x="12093" y="1947"/>
                </a:lnTo>
                <a:lnTo>
                  <a:pt x="12118" y="1995"/>
                </a:lnTo>
                <a:lnTo>
                  <a:pt x="12142" y="2020"/>
                </a:lnTo>
                <a:lnTo>
                  <a:pt x="12191" y="2044"/>
                </a:lnTo>
                <a:lnTo>
                  <a:pt x="12215" y="2020"/>
                </a:lnTo>
                <a:lnTo>
                  <a:pt x="12264" y="1995"/>
                </a:lnTo>
                <a:lnTo>
                  <a:pt x="12337" y="1922"/>
                </a:lnTo>
                <a:lnTo>
                  <a:pt x="12556" y="2068"/>
                </a:lnTo>
                <a:lnTo>
                  <a:pt x="12507" y="2190"/>
                </a:lnTo>
                <a:lnTo>
                  <a:pt x="12507" y="2239"/>
                </a:lnTo>
                <a:lnTo>
                  <a:pt x="12507" y="2336"/>
                </a:lnTo>
                <a:lnTo>
                  <a:pt x="12531" y="2385"/>
                </a:lnTo>
                <a:lnTo>
                  <a:pt x="12556" y="2409"/>
                </a:lnTo>
                <a:lnTo>
                  <a:pt x="12604" y="2409"/>
                </a:lnTo>
                <a:lnTo>
                  <a:pt x="12653" y="2385"/>
                </a:lnTo>
                <a:lnTo>
                  <a:pt x="12702" y="2360"/>
                </a:lnTo>
                <a:lnTo>
                  <a:pt x="12750" y="2287"/>
                </a:lnTo>
                <a:lnTo>
                  <a:pt x="12775" y="2239"/>
                </a:lnTo>
                <a:lnTo>
                  <a:pt x="12969" y="2409"/>
                </a:lnTo>
                <a:lnTo>
                  <a:pt x="12896" y="2531"/>
                </a:lnTo>
                <a:lnTo>
                  <a:pt x="12848" y="2604"/>
                </a:lnTo>
                <a:lnTo>
                  <a:pt x="12848" y="2677"/>
                </a:lnTo>
                <a:lnTo>
                  <a:pt x="12848" y="2725"/>
                </a:lnTo>
                <a:lnTo>
                  <a:pt x="12872" y="2750"/>
                </a:lnTo>
                <a:lnTo>
                  <a:pt x="12921" y="2774"/>
                </a:lnTo>
                <a:lnTo>
                  <a:pt x="12969" y="2774"/>
                </a:lnTo>
                <a:lnTo>
                  <a:pt x="13091" y="2701"/>
                </a:lnTo>
                <a:lnTo>
                  <a:pt x="13188" y="2604"/>
                </a:lnTo>
                <a:lnTo>
                  <a:pt x="13310" y="2725"/>
                </a:lnTo>
                <a:lnTo>
                  <a:pt x="13407" y="2823"/>
                </a:lnTo>
                <a:lnTo>
                  <a:pt x="13261" y="3017"/>
                </a:lnTo>
                <a:lnTo>
                  <a:pt x="13237" y="3066"/>
                </a:lnTo>
                <a:lnTo>
                  <a:pt x="13188" y="3163"/>
                </a:lnTo>
                <a:lnTo>
                  <a:pt x="13188" y="3236"/>
                </a:lnTo>
                <a:lnTo>
                  <a:pt x="13213" y="3285"/>
                </a:lnTo>
                <a:lnTo>
                  <a:pt x="13237" y="3309"/>
                </a:lnTo>
                <a:lnTo>
                  <a:pt x="13334" y="3285"/>
                </a:lnTo>
                <a:lnTo>
                  <a:pt x="13407" y="3236"/>
                </a:lnTo>
                <a:lnTo>
                  <a:pt x="13553" y="3115"/>
                </a:lnTo>
                <a:lnTo>
                  <a:pt x="13602" y="3042"/>
                </a:lnTo>
                <a:lnTo>
                  <a:pt x="13797" y="3309"/>
                </a:lnTo>
                <a:lnTo>
                  <a:pt x="13699" y="3407"/>
                </a:lnTo>
                <a:lnTo>
                  <a:pt x="13553" y="3504"/>
                </a:lnTo>
                <a:lnTo>
                  <a:pt x="13505" y="3577"/>
                </a:lnTo>
                <a:lnTo>
                  <a:pt x="13480" y="3650"/>
                </a:lnTo>
                <a:lnTo>
                  <a:pt x="13480" y="3699"/>
                </a:lnTo>
                <a:lnTo>
                  <a:pt x="13529" y="3723"/>
                </a:lnTo>
                <a:lnTo>
                  <a:pt x="13626" y="3747"/>
                </a:lnTo>
                <a:lnTo>
                  <a:pt x="13699" y="3723"/>
                </a:lnTo>
                <a:lnTo>
                  <a:pt x="13797" y="3674"/>
                </a:lnTo>
                <a:lnTo>
                  <a:pt x="13870" y="3626"/>
                </a:lnTo>
                <a:lnTo>
                  <a:pt x="13967" y="3577"/>
                </a:lnTo>
                <a:lnTo>
                  <a:pt x="14162" y="3918"/>
                </a:lnTo>
                <a:lnTo>
                  <a:pt x="14064" y="3991"/>
                </a:lnTo>
                <a:lnTo>
                  <a:pt x="13870" y="4161"/>
                </a:lnTo>
                <a:lnTo>
                  <a:pt x="13772" y="4234"/>
                </a:lnTo>
                <a:lnTo>
                  <a:pt x="13724" y="4331"/>
                </a:lnTo>
                <a:lnTo>
                  <a:pt x="13724" y="4356"/>
                </a:lnTo>
                <a:lnTo>
                  <a:pt x="13724" y="4380"/>
                </a:lnTo>
                <a:lnTo>
                  <a:pt x="13845" y="4380"/>
                </a:lnTo>
                <a:lnTo>
                  <a:pt x="13967" y="4356"/>
                </a:lnTo>
                <a:lnTo>
                  <a:pt x="14089" y="4307"/>
                </a:lnTo>
                <a:lnTo>
                  <a:pt x="14186" y="4234"/>
                </a:lnTo>
                <a:lnTo>
                  <a:pt x="14308" y="4161"/>
                </a:lnTo>
                <a:lnTo>
                  <a:pt x="14527" y="4696"/>
                </a:lnTo>
                <a:lnTo>
                  <a:pt x="14356" y="4769"/>
                </a:lnTo>
                <a:lnTo>
                  <a:pt x="14210" y="4842"/>
                </a:lnTo>
                <a:lnTo>
                  <a:pt x="14089" y="4940"/>
                </a:lnTo>
                <a:lnTo>
                  <a:pt x="13967" y="5061"/>
                </a:lnTo>
                <a:lnTo>
                  <a:pt x="13943" y="5134"/>
                </a:lnTo>
                <a:lnTo>
                  <a:pt x="13918" y="5207"/>
                </a:lnTo>
                <a:lnTo>
                  <a:pt x="13918" y="5256"/>
                </a:lnTo>
                <a:lnTo>
                  <a:pt x="13943" y="5280"/>
                </a:lnTo>
                <a:lnTo>
                  <a:pt x="13967" y="5305"/>
                </a:lnTo>
                <a:lnTo>
                  <a:pt x="14016" y="5305"/>
                </a:lnTo>
                <a:lnTo>
                  <a:pt x="14137" y="5256"/>
                </a:lnTo>
                <a:lnTo>
                  <a:pt x="14259" y="5183"/>
                </a:lnTo>
                <a:lnTo>
                  <a:pt x="14551" y="5037"/>
                </a:lnTo>
                <a:lnTo>
                  <a:pt x="14624" y="5013"/>
                </a:lnTo>
                <a:lnTo>
                  <a:pt x="14770" y="5524"/>
                </a:lnTo>
                <a:lnTo>
                  <a:pt x="14454" y="5670"/>
                </a:lnTo>
                <a:lnTo>
                  <a:pt x="14186" y="5791"/>
                </a:lnTo>
                <a:lnTo>
                  <a:pt x="13943" y="5937"/>
                </a:lnTo>
                <a:lnTo>
                  <a:pt x="13943" y="5986"/>
                </a:lnTo>
                <a:lnTo>
                  <a:pt x="13943" y="6010"/>
                </a:lnTo>
                <a:lnTo>
                  <a:pt x="14113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51" y="6010"/>
                </a:lnTo>
                <a:lnTo>
                  <a:pt x="14867" y="5889"/>
                </a:lnTo>
                <a:lnTo>
                  <a:pt x="14989" y="6424"/>
                </a:lnTo>
                <a:lnTo>
                  <a:pt x="14819" y="6497"/>
                </a:lnTo>
                <a:lnTo>
                  <a:pt x="14429" y="6619"/>
                </a:lnTo>
                <a:lnTo>
                  <a:pt x="14040" y="6740"/>
                </a:lnTo>
                <a:lnTo>
                  <a:pt x="13991" y="6789"/>
                </a:lnTo>
                <a:lnTo>
                  <a:pt x="13991" y="6813"/>
                </a:lnTo>
                <a:lnTo>
                  <a:pt x="14016" y="6862"/>
                </a:lnTo>
                <a:lnTo>
                  <a:pt x="14064" y="6886"/>
                </a:lnTo>
                <a:lnTo>
                  <a:pt x="14235" y="6886"/>
                </a:lnTo>
                <a:lnTo>
                  <a:pt x="14429" y="6862"/>
                </a:lnTo>
                <a:lnTo>
                  <a:pt x="14794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67" y="7227"/>
                </a:lnTo>
                <a:lnTo>
                  <a:pt x="14454" y="7349"/>
                </a:lnTo>
                <a:lnTo>
                  <a:pt x="14259" y="7422"/>
                </a:lnTo>
                <a:lnTo>
                  <a:pt x="14064" y="7543"/>
                </a:lnTo>
                <a:lnTo>
                  <a:pt x="14040" y="7592"/>
                </a:lnTo>
                <a:lnTo>
                  <a:pt x="14040" y="7665"/>
                </a:lnTo>
                <a:lnTo>
                  <a:pt x="14089" y="7714"/>
                </a:lnTo>
                <a:lnTo>
                  <a:pt x="14162" y="7738"/>
                </a:lnTo>
                <a:lnTo>
                  <a:pt x="14356" y="7714"/>
                </a:lnTo>
                <a:lnTo>
                  <a:pt x="14551" y="7665"/>
                </a:lnTo>
                <a:lnTo>
                  <a:pt x="14940" y="7568"/>
                </a:lnTo>
                <a:lnTo>
                  <a:pt x="15159" y="7519"/>
                </a:lnTo>
                <a:lnTo>
                  <a:pt x="15208" y="7981"/>
                </a:lnTo>
                <a:lnTo>
                  <a:pt x="14892" y="8030"/>
                </a:lnTo>
                <a:lnTo>
                  <a:pt x="14648" y="8054"/>
                </a:lnTo>
                <a:lnTo>
                  <a:pt x="14381" y="8079"/>
                </a:lnTo>
                <a:lnTo>
                  <a:pt x="14259" y="8103"/>
                </a:lnTo>
                <a:lnTo>
                  <a:pt x="14137" y="8152"/>
                </a:lnTo>
                <a:lnTo>
                  <a:pt x="14040" y="8200"/>
                </a:lnTo>
                <a:lnTo>
                  <a:pt x="13943" y="8298"/>
                </a:lnTo>
                <a:lnTo>
                  <a:pt x="13918" y="8322"/>
                </a:lnTo>
                <a:lnTo>
                  <a:pt x="13918" y="8346"/>
                </a:lnTo>
                <a:lnTo>
                  <a:pt x="13943" y="8395"/>
                </a:lnTo>
                <a:lnTo>
                  <a:pt x="13967" y="8395"/>
                </a:lnTo>
                <a:lnTo>
                  <a:pt x="14089" y="8419"/>
                </a:lnTo>
                <a:lnTo>
                  <a:pt x="14210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32" y="8395"/>
                </a:lnTo>
                <a:lnTo>
                  <a:pt x="15232" y="8857"/>
                </a:lnTo>
                <a:lnTo>
                  <a:pt x="14746" y="8882"/>
                </a:lnTo>
                <a:lnTo>
                  <a:pt x="14527" y="8882"/>
                </a:lnTo>
                <a:lnTo>
                  <a:pt x="14308" y="8906"/>
                </a:lnTo>
                <a:lnTo>
                  <a:pt x="14089" y="8955"/>
                </a:lnTo>
                <a:lnTo>
                  <a:pt x="13991" y="8979"/>
                </a:lnTo>
                <a:lnTo>
                  <a:pt x="13894" y="9028"/>
                </a:lnTo>
                <a:lnTo>
                  <a:pt x="13870" y="9052"/>
                </a:lnTo>
                <a:lnTo>
                  <a:pt x="13894" y="9076"/>
                </a:lnTo>
                <a:lnTo>
                  <a:pt x="13967" y="9125"/>
                </a:lnTo>
                <a:lnTo>
                  <a:pt x="14089" y="9174"/>
                </a:lnTo>
                <a:lnTo>
                  <a:pt x="14308" y="9222"/>
                </a:lnTo>
                <a:lnTo>
                  <a:pt x="14746" y="9222"/>
                </a:lnTo>
                <a:lnTo>
                  <a:pt x="14965" y="9247"/>
                </a:lnTo>
                <a:lnTo>
                  <a:pt x="15208" y="9247"/>
                </a:lnTo>
                <a:lnTo>
                  <a:pt x="15184" y="9465"/>
                </a:lnTo>
                <a:lnTo>
                  <a:pt x="14989" y="9514"/>
                </a:lnTo>
                <a:lnTo>
                  <a:pt x="14746" y="9563"/>
                </a:lnTo>
                <a:lnTo>
                  <a:pt x="14502" y="9660"/>
                </a:lnTo>
                <a:lnTo>
                  <a:pt x="14283" y="9757"/>
                </a:lnTo>
                <a:lnTo>
                  <a:pt x="14064" y="9879"/>
                </a:lnTo>
                <a:lnTo>
                  <a:pt x="14040" y="9903"/>
                </a:lnTo>
                <a:lnTo>
                  <a:pt x="14040" y="9952"/>
                </a:lnTo>
                <a:lnTo>
                  <a:pt x="14064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111" y="9879"/>
                </a:lnTo>
                <a:lnTo>
                  <a:pt x="14989" y="10390"/>
                </a:lnTo>
                <a:lnTo>
                  <a:pt x="14551" y="10463"/>
                </a:lnTo>
                <a:lnTo>
                  <a:pt x="14356" y="10487"/>
                </a:lnTo>
                <a:lnTo>
                  <a:pt x="14186" y="10512"/>
                </a:lnTo>
                <a:lnTo>
                  <a:pt x="14016" y="10560"/>
                </a:lnTo>
                <a:lnTo>
                  <a:pt x="13943" y="10609"/>
                </a:lnTo>
                <a:lnTo>
                  <a:pt x="13870" y="10682"/>
                </a:lnTo>
                <a:lnTo>
                  <a:pt x="13845" y="10731"/>
                </a:lnTo>
                <a:lnTo>
                  <a:pt x="13845" y="10804"/>
                </a:lnTo>
                <a:lnTo>
                  <a:pt x="13894" y="10852"/>
                </a:lnTo>
                <a:lnTo>
                  <a:pt x="13918" y="10901"/>
                </a:lnTo>
                <a:lnTo>
                  <a:pt x="13991" y="10925"/>
                </a:lnTo>
                <a:lnTo>
                  <a:pt x="14089" y="10950"/>
                </a:lnTo>
                <a:lnTo>
                  <a:pt x="14259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502" y="11339"/>
                </a:lnTo>
                <a:lnTo>
                  <a:pt x="14308" y="11315"/>
                </a:lnTo>
                <a:lnTo>
                  <a:pt x="14113" y="11339"/>
                </a:lnTo>
                <a:lnTo>
                  <a:pt x="13918" y="11363"/>
                </a:lnTo>
                <a:lnTo>
                  <a:pt x="13748" y="11436"/>
                </a:lnTo>
                <a:lnTo>
                  <a:pt x="13748" y="11461"/>
                </a:lnTo>
                <a:lnTo>
                  <a:pt x="13748" y="11485"/>
                </a:lnTo>
                <a:lnTo>
                  <a:pt x="13918" y="11558"/>
                </a:lnTo>
                <a:lnTo>
                  <a:pt x="14089" y="11607"/>
                </a:lnTo>
                <a:lnTo>
                  <a:pt x="14454" y="11655"/>
                </a:lnTo>
                <a:lnTo>
                  <a:pt x="14210" y="12069"/>
                </a:lnTo>
                <a:lnTo>
                  <a:pt x="13991" y="12069"/>
                </a:lnTo>
                <a:lnTo>
                  <a:pt x="13748" y="12093"/>
                </a:lnTo>
                <a:lnTo>
                  <a:pt x="13626" y="12069"/>
                </a:lnTo>
                <a:lnTo>
                  <a:pt x="13480" y="12045"/>
                </a:lnTo>
                <a:lnTo>
                  <a:pt x="13359" y="12020"/>
                </a:lnTo>
                <a:lnTo>
                  <a:pt x="13237" y="12020"/>
                </a:lnTo>
                <a:lnTo>
                  <a:pt x="13213" y="12045"/>
                </a:lnTo>
                <a:lnTo>
                  <a:pt x="13188" y="12069"/>
                </a:lnTo>
                <a:lnTo>
                  <a:pt x="13213" y="12166"/>
                </a:lnTo>
                <a:lnTo>
                  <a:pt x="13261" y="12239"/>
                </a:lnTo>
                <a:lnTo>
                  <a:pt x="13334" y="12312"/>
                </a:lnTo>
                <a:lnTo>
                  <a:pt x="13432" y="12361"/>
                </a:lnTo>
                <a:lnTo>
                  <a:pt x="13553" y="12385"/>
                </a:lnTo>
                <a:lnTo>
                  <a:pt x="13675" y="12410"/>
                </a:lnTo>
                <a:lnTo>
                  <a:pt x="13943" y="12434"/>
                </a:lnTo>
                <a:lnTo>
                  <a:pt x="13602" y="12823"/>
                </a:lnTo>
                <a:lnTo>
                  <a:pt x="13091" y="12726"/>
                </a:lnTo>
                <a:lnTo>
                  <a:pt x="12872" y="12677"/>
                </a:lnTo>
                <a:lnTo>
                  <a:pt x="12750" y="12677"/>
                </a:lnTo>
                <a:lnTo>
                  <a:pt x="12629" y="12702"/>
                </a:lnTo>
                <a:lnTo>
                  <a:pt x="12604" y="12726"/>
                </a:lnTo>
                <a:lnTo>
                  <a:pt x="12604" y="12775"/>
                </a:lnTo>
                <a:lnTo>
                  <a:pt x="12629" y="12848"/>
                </a:lnTo>
                <a:lnTo>
                  <a:pt x="12677" y="12921"/>
                </a:lnTo>
                <a:lnTo>
                  <a:pt x="12750" y="12969"/>
                </a:lnTo>
                <a:lnTo>
                  <a:pt x="12848" y="13018"/>
                </a:lnTo>
                <a:lnTo>
                  <a:pt x="13042" y="13115"/>
                </a:lnTo>
                <a:lnTo>
                  <a:pt x="13261" y="13164"/>
                </a:lnTo>
                <a:lnTo>
                  <a:pt x="13115" y="13286"/>
                </a:lnTo>
                <a:lnTo>
                  <a:pt x="13067" y="13286"/>
                </a:lnTo>
                <a:lnTo>
                  <a:pt x="12604" y="13261"/>
                </a:lnTo>
                <a:lnTo>
                  <a:pt x="12361" y="13213"/>
                </a:lnTo>
                <a:lnTo>
                  <a:pt x="12239" y="13188"/>
                </a:lnTo>
                <a:lnTo>
                  <a:pt x="12118" y="13188"/>
                </a:lnTo>
                <a:lnTo>
                  <a:pt x="12045" y="13213"/>
                </a:lnTo>
                <a:lnTo>
                  <a:pt x="11996" y="13261"/>
                </a:lnTo>
                <a:lnTo>
                  <a:pt x="11996" y="13334"/>
                </a:lnTo>
                <a:lnTo>
                  <a:pt x="12020" y="13383"/>
                </a:lnTo>
                <a:lnTo>
                  <a:pt x="12142" y="13505"/>
                </a:lnTo>
                <a:lnTo>
                  <a:pt x="12312" y="13578"/>
                </a:lnTo>
                <a:lnTo>
                  <a:pt x="12483" y="13626"/>
                </a:lnTo>
                <a:lnTo>
                  <a:pt x="12677" y="13651"/>
                </a:lnTo>
                <a:lnTo>
                  <a:pt x="12239" y="13943"/>
                </a:lnTo>
                <a:lnTo>
                  <a:pt x="12166" y="13918"/>
                </a:lnTo>
                <a:lnTo>
                  <a:pt x="11704" y="13821"/>
                </a:lnTo>
                <a:lnTo>
                  <a:pt x="11485" y="13772"/>
                </a:lnTo>
                <a:lnTo>
                  <a:pt x="11266" y="13724"/>
                </a:lnTo>
                <a:lnTo>
                  <a:pt x="11242" y="13748"/>
                </a:lnTo>
                <a:lnTo>
                  <a:pt x="11217" y="13748"/>
                </a:lnTo>
                <a:lnTo>
                  <a:pt x="11217" y="13821"/>
                </a:lnTo>
                <a:lnTo>
                  <a:pt x="11266" y="13894"/>
                </a:lnTo>
                <a:lnTo>
                  <a:pt x="11315" y="13967"/>
                </a:lnTo>
                <a:lnTo>
                  <a:pt x="11461" y="14064"/>
                </a:lnTo>
                <a:lnTo>
                  <a:pt x="11631" y="14137"/>
                </a:lnTo>
                <a:lnTo>
                  <a:pt x="11801" y="14210"/>
                </a:lnTo>
                <a:lnTo>
                  <a:pt x="11461" y="14381"/>
                </a:lnTo>
                <a:lnTo>
                  <a:pt x="11388" y="14332"/>
                </a:lnTo>
                <a:lnTo>
                  <a:pt x="11339" y="14308"/>
                </a:lnTo>
                <a:lnTo>
                  <a:pt x="11193" y="14259"/>
                </a:lnTo>
                <a:lnTo>
                  <a:pt x="10901" y="14235"/>
                </a:lnTo>
                <a:lnTo>
                  <a:pt x="10658" y="14210"/>
                </a:lnTo>
                <a:lnTo>
                  <a:pt x="10512" y="14210"/>
                </a:lnTo>
                <a:lnTo>
                  <a:pt x="10390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415" y="14381"/>
                </a:lnTo>
                <a:lnTo>
                  <a:pt x="10488" y="14478"/>
                </a:lnTo>
                <a:lnTo>
                  <a:pt x="10634" y="14551"/>
                </a:lnTo>
                <a:lnTo>
                  <a:pt x="10731" y="14575"/>
                </a:lnTo>
                <a:lnTo>
                  <a:pt x="10901" y="14624"/>
                </a:lnTo>
                <a:lnTo>
                  <a:pt x="10512" y="14746"/>
                </a:lnTo>
                <a:lnTo>
                  <a:pt x="10317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6" y="14600"/>
                </a:lnTo>
                <a:lnTo>
                  <a:pt x="9709" y="14648"/>
                </a:lnTo>
                <a:lnTo>
                  <a:pt x="9685" y="14673"/>
                </a:lnTo>
                <a:lnTo>
                  <a:pt x="9685" y="14721"/>
                </a:lnTo>
                <a:lnTo>
                  <a:pt x="9733" y="14794"/>
                </a:lnTo>
                <a:lnTo>
                  <a:pt x="9806" y="14843"/>
                </a:lnTo>
                <a:lnTo>
                  <a:pt x="9952" y="14916"/>
                </a:lnTo>
                <a:lnTo>
                  <a:pt x="9636" y="14989"/>
                </a:lnTo>
                <a:lnTo>
                  <a:pt x="9587" y="14940"/>
                </a:lnTo>
                <a:lnTo>
                  <a:pt x="9539" y="14916"/>
                </a:lnTo>
                <a:lnTo>
                  <a:pt x="9441" y="14867"/>
                </a:lnTo>
                <a:lnTo>
                  <a:pt x="9247" y="14843"/>
                </a:lnTo>
                <a:lnTo>
                  <a:pt x="9149" y="14843"/>
                </a:lnTo>
                <a:lnTo>
                  <a:pt x="9052" y="14867"/>
                </a:lnTo>
                <a:lnTo>
                  <a:pt x="9028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3" y="15062"/>
                </a:lnTo>
                <a:lnTo>
                  <a:pt x="9028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521" y="15062"/>
                </a:lnTo>
                <a:lnTo>
                  <a:pt x="6156" y="14989"/>
                </a:lnTo>
                <a:lnTo>
                  <a:pt x="5816" y="14916"/>
                </a:lnTo>
                <a:lnTo>
                  <a:pt x="5475" y="14819"/>
                </a:lnTo>
                <a:lnTo>
                  <a:pt x="5134" y="14697"/>
                </a:lnTo>
                <a:lnTo>
                  <a:pt x="4818" y="14575"/>
                </a:lnTo>
                <a:lnTo>
                  <a:pt x="4477" y="14405"/>
                </a:lnTo>
                <a:lnTo>
                  <a:pt x="4161" y="14259"/>
                </a:lnTo>
                <a:lnTo>
                  <a:pt x="3869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42" y="13456"/>
                </a:lnTo>
                <a:lnTo>
                  <a:pt x="2799" y="13237"/>
                </a:lnTo>
                <a:lnTo>
                  <a:pt x="2555" y="12994"/>
                </a:lnTo>
                <a:lnTo>
                  <a:pt x="2336" y="12775"/>
                </a:lnTo>
                <a:lnTo>
                  <a:pt x="2117" y="12507"/>
                </a:lnTo>
                <a:lnTo>
                  <a:pt x="1923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49" y="10195"/>
                </a:lnTo>
                <a:lnTo>
                  <a:pt x="901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803" y="7397"/>
                </a:lnTo>
                <a:lnTo>
                  <a:pt x="852" y="6862"/>
                </a:lnTo>
                <a:lnTo>
                  <a:pt x="974" y="6351"/>
                </a:lnTo>
                <a:lnTo>
                  <a:pt x="1095" y="5840"/>
                </a:lnTo>
                <a:lnTo>
                  <a:pt x="1290" y="5353"/>
                </a:lnTo>
                <a:lnTo>
                  <a:pt x="1412" y="5061"/>
                </a:lnTo>
                <a:lnTo>
                  <a:pt x="1582" y="4745"/>
                </a:lnTo>
                <a:lnTo>
                  <a:pt x="1777" y="4404"/>
                </a:lnTo>
                <a:lnTo>
                  <a:pt x="2020" y="4064"/>
                </a:lnTo>
                <a:lnTo>
                  <a:pt x="2288" y="3699"/>
                </a:lnTo>
                <a:lnTo>
                  <a:pt x="2580" y="3334"/>
                </a:lnTo>
                <a:lnTo>
                  <a:pt x="2920" y="2944"/>
                </a:lnTo>
                <a:lnTo>
                  <a:pt x="3285" y="2604"/>
                </a:lnTo>
                <a:lnTo>
                  <a:pt x="3674" y="2263"/>
                </a:lnTo>
                <a:lnTo>
                  <a:pt x="4088" y="1922"/>
                </a:lnTo>
                <a:lnTo>
                  <a:pt x="4550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59" y="974"/>
                </a:lnTo>
                <a:lnTo>
                  <a:pt x="6327" y="925"/>
                </a:lnTo>
                <a:lnTo>
                  <a:pt x="6594" y="876"/>
                </a:lnTo>
                <a:lnTo>
                  <a:pt x="6886" y="828"/>
                </a:lnTo>
                <a:lnTo>
                  <a:pt x="7178" y="803"/>
                </a:lnTo>
                <a:lnTo>
                  <a:pt x="7543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2" y="25"/>
                </a:lnTo>
                <a:lnTo>
                  <a:pt x="7397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81" y="146"/>
                </a:lnTo>
                <a:lnTo>
                  <a:pt x="5864" y="219"/>
                </a:lnTo>
                <a:lnTo>
                  <a:pt x="5548" y="317"/>
                </a:lnTo>
                <a:lnTo>
                  <a:pt x="5232" y="438"/>
                </a:lnTo>
                <a:lnTo>
                  <a:pt x="4940" y="560"/>
                </a:lnTo>
                <a:lnTo>
                  <a:pt x="4331" y="876"/>
                </a:lnTo>
                <a:lnTo>
                  <a:pt x="3772" y="1217"/>
                </a:lnTo>
                <a:lnTo>
                  <a:pt x="3236" y="1606"/>
                </a:lnTo>
                <a:lnTo>
                  <a:pt x="2774" y="1995"/>
                </a:lnTo>
                <a:lnTo>
                  <a:pt x="2507" y="2239"/>
                </a:lnTo>
                <a:lnTo>
                  <a:pt x="2263" y="2482"/>
                </a:lnTo>
                <a:lnTo>
                  <a:pt x="2044" y="2725"/>
                </a:lnTo>
                <a:lnTo>
                  <a:pt x="1825" y="2993"/>
                </a:lnTo>
                <a:lnTo>
                  <a:pt x="1655" y="3261"/>
                </a:lnTo>
                <a:lnTo>
                  <a:pt x="1460" y="3528"/>
                </a:lnTo>
                <a:lnTo>
                  <a:pt x="1144" y="4088"/>
                </a:lnTo>
                <a:lnTo>
                  <a:pt x="876" y="4696"/>
                </a:lnTo>
                <a:lnTo>
                  <a:pt x="633" y="5305"/>
                </a:lnTo>
                <a:lnTo>
                  <a:pt x="414" y="5962"/>
                </a:lnTo>
                <a:lnTo>
                  <a:pt x="219" y="6643"/>
                </a:lnTo>
                <a:lnTo>
                  <a:pt x="146" y="7008"/>
                </a:lnTo>
                <a:lnTo>
                  <a:pt x="73" y="7373"/>
                </a:lnTo>
                <a:lnTo>
                  <a:pt x="25" y="7738"/>
                </a:lnTo>
                <a:lnTo>
                  <a:pt x="25" y="8103"/>
                </a:lnTo>
                <a:lnTo>
                  <a:pt x="0" y="8468"/>
                </a:lnTo>
                <a:lnTo>
                  <a:pt x="25" y="8809"/>
                </a:lnTo>
                <a:lnTo>
                  <a:pt x="73" y="9174"/>
                </a:lnTo>
                <a:lnTo>
                  <a:pt x="122" y="9514"/>
                </a:lnTo>
                <a:lnTo>
                  <a:pt x="195" y="9879"/>
                </a:lnTo>
                <a:lnTo>
                  <a:pt x="292" y="10220"/>
                </a:lnTo>
                <a:lnTo>
                  <a:pt x="390" y="10560"/>
                </a:lnTo>
                <a:lnTo>
                  <a:pt x="511" y="10901"/>
                </a:lnTo>
                <a:lnTo>
                  <a:pt x="657" y="11242"/>
                </a:lnTo>
                <a:lnTo>
                  <a:pt x="828" y="11582"/>
                </a:lnTo>
                <a:lnTo>
                  <a:pt x="1168" y="12264"/>
                </a:lnTo>
                <a:lnTo>
                  <a:pt x="1412" y="12629"/>
                </a:lnTo>
                <a:lnTo>
                  <a:pt x="1655" y="12994"/>
                </a:lnTo>
                <a:lnTo>
                  <a:pt x="1898" y="13334"/>
                </a:lnTo>
                <a:lnTo>
                  <a:pt x="2166" y="13651"/>
                </a:lnTo>
                <a:lnTo>
                  <a:pt x="2458" y="13943"/>
                </a:lnTo>
                <a:lnTo>
                  <a:pt x="2750" y="14235"/>
                </a:lnTo>
                <a:lnTo>
                  <a:pt x="3066" y="14502"/>
                </a:lnTo>
                <a:lnTo>
                  <a:pt x="3382" y="14746"/>
                </a:lnTo>
                <a:lnTo>
                  <a:pt x="3723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818" y="15500"/>
                </a:lnTo>
                <a:lnTo>
                  <a:pt x="5207" y="15622"/>
                </a:lnTo>
                <a:lnTo>
                  <a:pt x="5597" y="15743"/>
                </a:lnTo>
                <a:lnTo>
                  <a:pt x="6010" y="15816"/>
                </a:lnTo>
                <a:lnTo>
                  <a:pt x="6448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76" y="15914"/>
                </a:lnTo>
                <a:lnTo>
                  <a:pt x="8590" y="15889"/>
                </a:lnTo>
                <a:lnTo>
                  <a:pt x="9028" y="15841"/>
                </a:lnTo>
                <a:lnTo>
                  <a:pt x="9441" y="15768"/>
                </a:lnTo>
                <a:lnTo>
                  <a:pt x="9855" y="15670"/>
                </a:lnTo>
                <a:lnTo>
                  <a:pt x="10269" y="15573"/>
                </a:lnTo>
                <a:lnTo>
                  <a:pt x="10682" y="15451"/>
                </a:lnTo>
                <a:lnTo>
                  <a:pt x="11071" y="15305"/>
                </a:lnTo>
                <a:lnTo>
                  <a:pt x="11461" y="15135"/>
                </a:lnTo>
                <a:lnTo>
                  <a:pt x="11850" y="14940"/>
                </a:lnTo>
                <a:lnTo>
                  <a:pt x="12215" y="14721"/>
                </a:lnTo>
                <a:lnTo>
                  <a:pt x="12580" y="14478"/>
                </a:lnTo>
                <a:lnTo>
                  <a:pt x="12945" y="14235"/>
                </a:lnTo>
                <a:lnTo>
                  <a:pt x="13286" y="13943"/>
                </a:lnTo>
                <a:lnTo>
                  <a:pt x="13602" y="13651"/>
                </a:lnTo>
                <a:lnTo>
                  <a:pt x="13918" y="13334"/>
                </a:lnTo>
                <a:lnTo>
                  <a:pt x="14186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59" y="11582"/>
                </a:lnTo>
                <a:lnTo>
                  <a:pt x="15159" y="11534"/>
                </a:lnTo>
                <a:lnTo>
                  <a:pt x="15354" y="11096"/>
                </a:lnTo>
                <a:lnTo>
                  <a:pt x="15524" y="10658"/>
                </a:lnTo>
                <a:lnTo>
                  <a:pt x="15646" y="10195"/>
                </a:lnTo>
                <a:lnTo>
                  <a:pt x="15743" y="9733"/>
                </a:lnTo>
                <a:lnTo>
                  <a:pt x="15768" y="9709"/>
                </a:lnTo>
                <a:lnTo>
                  <a:pt x="15792" y="9684"/>
                </a:lnTo>
                <a:lnTo>
                  <a:pt x="15792" y="9636"/>
                </a:lnTo>
                <a:lnTo>
                  <a:pt x="15792" y="9611"/>
                </a:lnTo>
                <a:lnTo>
                  <a:pt x="15768" y="9563"/>
                </a:lnTo>
                <a:lnTo>
                  <a:pt x="15816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41" y="7957"/>
                </a:lnTo>
                <a:lnTo>
                  <a:pt x="15743" y="7105"/>
                </a:lnTo>
                <a:lnTo>
                  <a:pt x="15695" y="6667"/>
                </a:lnTo>
                <a:lnTo>
                  <a:pt x="15622" y="6254"/>
                </a:lnTo>
                <a:lnTo>
                  <a:pt x="15524" y="5840"/>
                </a:lnTo>
                <a:lnTo>
                  <a:pt x="15427" y="5426"/>
                </a:lnTo>
                <a:lnTo>
                  <a:pt x="15305" y="5013"/>
                </a:lnTo>
                <a:lnTo>
                  <a:pt x="15159" y="4623"/>
                </a:lnTo>
                <a:lnTo>
                  <a:pt x="15013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4" y="2458"/>
                </a:lnTo>
                <a:lnTo>
                  <a:pt x="13602" y="2141"/>
                </a:lnTo>
                <a:lnTo>
                  <a:pt x="13286" y="1849"/>
                </a:lnTo>
                <a:lnTo>
                  <a:pt x="12994" y="1582"/>
                </a:lnTo>
                <a:lnTo>
                  <a:pt x="12653" y="1363"/>
                </a:lnTo>
                <a:lnTo>
                  <a:pt x="12312" y="1144"/>
                </a:lnTo>
                <a:lnTo>
                  <a:pt x="11972" y="949"/>
                </a:lnTo>
                <a:lnTo>
                  <a:pt x="11607" y="779"/>
                </a:lnTo>
                <a:lnTo>
                  <a:pt x="11242" y="609"/>
                </a:lnTo>
                <a:lnTo>
                  <a:pt x="10853" y="487"/>
                </a:lnTo>
                <a:lnTo>
                  <a:pt x="10488" y="365"/>
                </a:lnTo>
                <a:lnTo>
                  <a:pt x="10123" y="268"/>
                </a:lnTo>
                <a:lnTo>
                  <a:pt x="9733" y="171"/>
                </a:lnTo>
                <a:lnTo>
                  <a:pt x="9344" y="98"/>
                </a:lnTo>
                <a:lnTo>
                  <a:pt x="8955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/>
          </a:p>
        </p:txBody>
      </p:sp>
      <p:graphicFrame>
        <p:nvGraphicFramePr>
          <p:cNvPr id="6" name="Chart 5"/>
          <p:cNvGraphicFramePr/>
          <p:nvPr/>
        </p:nvGraphicFramePr>
        <p:xfrm>
          <a:off x="899592" y="123478"/>
          <a:ext cx="7704856" cy="50200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/>
            </a:gs>
            <a:gs pos="100000">
              <a:schemeClr val="accent5"/>
            </a:gs>
          </a:gsLst>
          <a:lin ang="2700006" scaled="0"/>
        </a:gra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160" b="1" i="0" u="none" strike="noStrike" kern="1200" baseline="0">
                <a:solidFill>
                  <a:srgbClr val="1A1135"/>
                </a:solidFill>
                <a:effectLst>
                  <a:reflection blurRad="6350" stA="55000" endA="300" endPos="45500" dir="5400000" sy="-100000" algn="bl" rotWithShape="0"/>
                </a:effectLst>
                <a:latin typeface="+mn-lt"/>
                <a:ea typeface="+mn-ea"/>
                <a:cs typeface="+mn-cs"/>
              </a:defRPr>
            </a:pPr>
            <a:r>
              <a:rPr lang="en-US" sz="3200" b="1" kern="1200" dirty="0" smtClean="0">
                <a:solidFill>
                  <a:srgbClr val="1A1135"/>
                </a:solidFill>
                <a:effectLst>
                  <a:reflection blurRad="6350" stA="55000" endA="300" endPos="45500" dir="5400000" sy="-100000" algn="bl" rotWithShape="0"/>
                </a:effectLst>
                <a:latin typeface="Caveat Brush" charset="0"/>
              </a:rPr>
              <a:t>Proposed System</a:t>
            </a:r>
            <a:endParaRPr lang="en-US" sz="3200" b="1" kern="1200" dirty="0">
              <a:solidFill>
                <a:srgbClr val="1A1135"/>
              </a:solidFill>
              <a:effectLst>
                <a:reflection blurRad="6350" stA="55000" endA="300" endPos="45500" dir="5400000" sy="-100000" algn="bl" rotWithShape="0"/>
              </a:effectLst>
              <a:latin typeface="Caveat Brush" charset="0"/>
            </a:endParaRPr>
          </a:p>
        </p:txBody>
      </p:sp>
      <p:sp>
        <p:nvSpPr>
          <p:cNvPr id="108" name="Google Shape;108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4139952" y="411510"/>
            <a:ext cx="792088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11" name="Picture 10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87824" y="1419622"/>
            <a:ext cx="3600400" cy="32838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/>
            </a:gs>
            <a:gs pos="100000">
              <a:schemeClr val="accent2"/>
            </a:gs>
          </a:gsLst>
          <a:lin ang="2700006" scaled="0"/>
        </a:gra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>
            <a:spLocks noGrp="1"/>
          </p:cNvSpPr>
          <p:nvPr>
            <p:ph type="title"/>
          </p:nvPr>
        </p:nvSpPr>
        <p:spPr>
          <a:xfrm>
            <a:off x="899592" y="483518"/>
            <a:ext cx="5868600" cy="75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effectLst>
                  <a:reflection blurRad="6350" stA="55000" endA="300" endPos="45500" dir="5400000" sy="-100000" algn="bl" rotWithShape="0"/>
                </a:effectLst>
              </a:rPr>
              <a:t>Testing Result</a:t>
            </a:r>
            <a:endParaRPr dirty="0"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31" name="Google Shape;131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.</a:t>
            </a:r>
            <a:endParaRPr dirty="0"/>
          </a:p>
        </p:txBody>
      </p:sp>
      <p:sp>
        <p:nvSpPr>
          <p:cNvPr id="134" name="Google Shape;134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body" idx="4294967295"/>
          </p:nvPr>
        </p:nvSpPr>
        <p:spPr>
          <a:xfrm>
            <a:off x="5214938" y="1500188"/>
            <a:ext cx="3317502" cy="312578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IN" b="1" dirty="0" smtClean="0"/>
              <a:t>Confusion Matrix</a:t>
            </a:r>
            <a:endParaRPr b="1" dirty="0"/>
          </a:p>
          <a:p>
            <a:pPr marL="0" lvl="0" indent="0">
              <a:buNone/>
            </a:pPr>
            <a:r>
              <a:rPr lang="en-IN" dirty="0" smtClean="0"/>
              <a:t>Is a summary of prediction results on a classification problem. </a:t>
            </a:r>
            <a:endParaRPr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755576" y="1707654"/>
          <a:ext cx="3528390" cy="2880321"/>
        </p:xfrm>
        <a:graphic>
          <a:graphicData uri="http://schemas.openxmlformats.org/drawingml/2006/table">
            <a:tbl>
              <a:tblPr firstRow="1" bandRow="1">
                <a:solidFill>
                  <a:srgbClr val="FFFFFF">
                    <a:alpha val="14902"/>
                  </a:srgbClr>
                </a:solidFill>
                <a:tableStyleId>{AC08799B-4E68-4A7A-AACC-FD3BFA0EDD6D}</a:tableStyleId>
              </a:tblPr>
              <a:tblGrid>
                <a:gridCol w="1176130"/>
                <a:gridCol w="1176130"/>
                <a:gridCol w="1176130"/>
              </a:tblGrid>
              <a:tr h="960107"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endParaRPr lang="en-US" sz="1200" b="1" dirty="0" smtClean="0">
                        <a:solidFill>
                          <a:schemeClr val="bg1"/>
                        </a:solidFill>
                        <a:latin typeface="Patrick Hand" charset="0"/>
                      </a:endParaRPr>
                    </a:p>
                    <a:p>
                      <a:pPr marL="0" algn="ctr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solidFill>
                            <a:schemeClr val="bg1"/>
                          </a:solidFill>
                          <a:latin typeface="Patrick Hand" charset="0"/>
                        </a:rPr>
                        <a:t>N=10000</a:t>
                      </a:r>
                      <a:endParaRPr lang="en-IN" sz="1200" b="1" dirty="0">
                        <a:solidFill>
                          <a:schemeClr val="bg1"/>
                        </a:solidFill>
                        <a:latin typeface="Patrick Hand" charset="0"/>
                        <a:ea typeface="Calibri"/>
                        <a:cs typeface="Mangal"/>
                      </a:endParaRPr>
                    </a:p>
                  </a:txBody>
                  <a:tcPr marL="68580" marR="6858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endParaRPr lang="en-US" sz="1200" b="1" dirty="0" smtClean="0">
                        <a:solidFill>
                          <a:schemeClr val="bg1"/>
                        </a:solidFill>
                        <a:latin typeface="Patrick Hand" charset="0"/>
                      </a:endParaRPr>
                    </a:p>
                    <a:p>
                      <a:pPr marL="0" algn="ctr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solidFill>
                            <a:schemeClr val="bg1"/>
                          </a:solidFill>
                          <a:latin typeface="Patrick Hand" charset="0"/>
                        </a:rPr>
                        <a:t>Predict Dislike</a:t>
                      </a:r>
                      <a:endParaRPr lang="en-IN" sz="1200" b="1" dirty="0">
                        <a:solidFill>
                          <a:schemeClr val="bg1"/>
                        </a:solidFill>
                        <a:latin typeface="Patrick Hand" charset="0"/>
                        <a:ea typeface="Calibri"/>
                        <a:cs typeface="Mangal"/>
                      </a:endParaRPr>
                    </a:p>
                  </a:txBody>
                  <a:tcPr marL="68580" marR="6858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endParaRPr lang="en-US" sz="1200" b="1" dirty="0" smtClean="0">
                        <a:solidFill>
                          <a:schemeClr val="bg1"/>
                        </a:solidFill>
                        <a:latin typeface="Patrick Hand" charset="0"/>
                      </a:endParaRPr>
                    </a:p>
                    <a:p>
                      <a:pPr marL="0" algn="ctr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solidFill>
                            <a:schemeClr val="bg1"/>
                          </a:solidFill>
                          <a:latin typeface="Patrick Hand" charset="0"/>
                        </a:rPr>
                        <a:t>Predict Like</a:t>
                      </a:r>
                      <a:endParaRPr lang="en-IN" sz="1200" b="1" dirty="0">
                        <a:solidFill>
                          <a:schemeClr val="bg1"/>
                        </a:solidFill>
                        <a:latin typeface="Patrick Hand" charset="0"/>
                        <a:ea typeface="Calibri"/>
                        <a:cs typeface="Mangal"/>
                      </a:endParaRPr>
                    </a:p>
                  </a:txBody>
                  <a:tcPr marL="68580" marR="6858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960107"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endParaRPr lang="en-US" sz="1200" b="1" dirty="0" smtClean="0">
                        <a:solidFill>
                          <a:schemeClr val="bg1"/>
                        </a:solidFill>
                        <a:latin typeface="Patrick Hand" charset="0"/>
                      </a:endParaRPr>
                    </a:p>
                    <a:p>
                      <a:pPr marL="0" algn="ctr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200" b="1" smtClean="0">
                          <a:solidFill>
                            <a:schemeClr val="bg1"/>
                          </a:solidFill>
                          <a:latin typeface="Patrick Hand" charset="0"/>
                        </a:rPr>
                        <a:t>Actual Dislike</a:t>
                      </a:r>
                      <a:endParaRPr lang="en-IN" sz="1200" b="1" dirty="0">
                        <a:solidFill>
                          <a:schemeClr val="bg1"/>
                        </a:solidFill>
                        <a:latin typeface="Patrick Hand" charset="0"/>
                        <a:ea typeface="Calibri"/>
                        <a:cs typeface="Mangal"/>
                      </a:endParaRPr>
                    </a:p>
                  </a:txBody>
                  <a:tcPr marL="68580" marR="6858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endParaRPr lang="en-US" sz="1200" b="1" dirty="0" smtClean="0">
                        <a:solidFill>
                          <a:schemeClr val="bg1"/>
                        </a:solidFill>
                        <a:latin typeface="Patrick Hand" charset="0"/>
                      </a:endParaRPr>
                    </a:p>
                    <a:p>
                      <a:pPr marL="0" algn="ctr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solidFill>
                            <a:schemeClr val="bg1"/>
                          </a:solidFill>
                          <a:latin typeface="Patrick Hand" charset="0"/>
                        </a:rPr>
                        <a:t>4387</a:t>
                      </a:r>
                      <a:endParaRPr lang="en-IN" sz="1200" b="1" dirty="0">
                        <a:solidFill>
                          <a:schemeClr val="bg1"/>
                        </a:solidFill>
                        <a:latin typeface="Patrick Hand" charset="0"/>
                        <a:ea typeface="Calibri"/>
                        <a:cs typeface="Mangal"/>
                      </a:endParaRPr>
                    </a:p>
                  </a:txBody>
                  <a:tcPr marL="68580" marR="6858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endParaRPr lang="en-US" sz="1200" b="1" dirty="0" smtClean="0">
                        <a:solidFill>
                          <a:schemeClr val="bg1"/>
                        </a:solidFill>
                        <a:latin typeface="Patrick Hand" charset="0"/>
                      </a:endParaRPr>
                    </a:p>
                    <a:p>
                      <a:pPr marL="0" algn="ctr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solidFill>
                            <a:schemeClr val="bg1"/>
                          </a:solidFill>
                          <a:latin typeface="Patrick Hand" charset="0"/>
                        </a:rPr>
                        <a:t>575</a:t>
                      </a:r>
                      <a:endParaRPr lang="en-IN" sz="1200" b="1" dirty="0">
                        <a:solidFill>
                          <a:schemeClr val="bg1"/>
                        </a:solidFill>
                        <a:latin typeface="Patrick Hand" charset="0"/>
                        <a:ea typeface="Calibri"/>
                        <a:cs typeface="Mangal"/>
                      </a:endParaRPr>
                    </a:p>
                  </a:txBody>
                  <a:tcPr marL="68580" marR="6858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960107"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endParaRPr lang="en-US" sz="1200" b="1" dirty="0" smtClean="0">
                        <a:solidFill>
                          <a:schemeClr val="bg1"/>
                        </a:solidFill>
                        <a:latin typeface="Patrick Hand" charset="0"/>
                      </a:endParaRPr>
                    </a:p>
                    <a:p>
                      <a:pPr marL="0" algn="ctr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solidFill>
                            <a:schemeClr val="bg1"/>
                          </a:solidFill>
                          <a:latin typeface="Patrick Hand" charset="0"/>
                        </a:rPr>
                        <a:t>Actual Like</a:t>
                      </a:r>
                      <a:endParaRPr lang="en-IN" sz="1200" b="1" dirty="0">
                        <a:solidFill>
                          <a:schemeClr val="bg1"/>
                        </a:solidFill>
                        <a:latin typeface="Patrick Hand" charset="0"/>
                        <a:ea typeface="Calibri"/>
                        <a:cs typeface="Mangal"/>
                      </a:endParaRPr>
                    </a:p>
                  </a:txBody>
                  <a:tcPr marL="68580" marR="6858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endParaRPr lang="en-US" sz="1200" b="1" dirty="0" smtClean="0">
                        <a:solidFill>
                          <a:schemeClr val="bg1"/>
                        </a:solidFill>
                        <a:latin typeface="Patrick Hand" charset="0"/>
                      </a:endParaRPr>
                    </a:p>
                    <a:p>
                      <a:pPr marL="0" algn="ctr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solidFill>
                            <a:schemeClr val="bg1"/>
                          </a:solidFill>
                          <a:latin typeface="Patrick Hand" charset="0"/>
                        </a:rPr>
                        <a:t>805</a:t>
                      </a:r>
                      <a:endParaRPr lang="en-IN" sz="1200" b="1" dirty="0">
                        <a:solidFill>
                          <a:schemeClr val="bg1"/>
                        </a:solidFill>
                        <a:latin typeface="Patrick Hand" charset="0"/>
                        <a:ea typeface="Calibri"/>
                        <a:cs typeface="Mangal"/>
                      </a:endParaRPr>
                    </a:p>
                  </a:txBody>
                  <a:tcPr marL="68580" marR="6858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endParaRPr lang="en-US" sz="1200" b="1" dirty="0" smtClean="0">
                        <a:solidFill>
                          <a:schemeClr val="bg1"/>
                        </a:solidFill>
                        <a:latin typeface="Patrick Hand" charset="0"/>
                      </a:endParaRPr>
                    </a:p>
                    <a:p>
                      <a:pPr marL="0" algn="ctr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solidFill>
                            <a:schemeClr val="bg1"/>
                          </a:solidFill>
                          <a:latin typeface="Patrick Hand" charset="0"/>
                        </a:rPr>
                        <a:t>4233</a:t>
                      </a:r>
                      <a:endParaRPr lang="en-IN" sz="1200" b="1" dirty="0">
                        <a:solidFill>
                          <a:schemeClr val="bg1"/>
                        </a:solidFill>
                        <a:latin typeface="Patrick Hand" charset="0"/>
                        <a:ea typeface="Calibri"/>
                        <a:cs typeface="Mangal"/>
                      </a:endParaRPr>
                    </a:p>
                  </a:txBody>
                  <a:tcPr marL="68580" marR="6858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>
            <a:spLocks noGrp="1"/>
          </p:cNvSpPr>
          <p:nvPr>
            <p:ph type="title"/>
          </p:nvPr>
        </p:nvSpPr>
        <p:spPr>
          <a:xfrm>
            <a:off x="899592" y="483518"/>
            <a:ext cx="5868600" cy="75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effectLst>
                  <a:reflection blurRad="6350" stA="55000" endA="300" endPos="45500" dir="5400000" sy="-100000" algn="bl" rotWithShape="0"/>
                </a:effectLst>
              </a:rPr>
              <a:t>Activity</a:t>
            </a:r>
            <a:r>
              <a:rPr lang="en" dirty="0" smtClean="0"/>
              <a:t> </a:t>
            </a:r>
            <a:r>
              <a:rPr lang="en" dirty="0" smtClean="0">
                <a:effectLst>
                  <a:reflection blurRad="6350" stA="55000" endA="300" endPos="45500" dir="5400000" sy="-100000" algn="bl" rotWithShape="0"/>
                </a:effectLst>
              </a:rPr>
              <a:t>Diagram</a:t>
            </a:r>
            <a:endParaRPr dirty="0"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43" name="Google Shape;143;p2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/>
          </a:p>
        </p:txBody>
      </p:sp>
      <p:pic>
        <p:nvPicPr>
          <p:cNvPr id="9421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99592" y="1419622"/>
            <a:ext cx="6840760" cy="33465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reflection blurRad="6350" stA="52000" endA="300" endPos="350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2700006" scaled="0"/>
        </a:gradFill>
        <a:effectLst/>
      </p:bgPr>
    </p:bg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/>
          </a:p>
        </p:txBody>
      </p:sp>
      <p:grpSp>
        <p:nvGrpSpPr>
          <p:cNvPr id="334" name="Google Shape;334;p34"/>
          <p:cNvGrpSpPr/>
          <p:nvPr/>
        </p:nvGrpSpPr>
        <p:grpSpPr>
          <a:xfrm>
            <a:off x="3743761" y="1241129"/>
            <a:ext cx="4542205" cy="2661224"/>
            <a:chOff x="1177450" y="241631"/>
            <a:chExt cx="6173152" cy="3616776"/>
          </a:xfrm>
        </p:grpSpPr>
        <p:sp>
          <p:nvSpPr>
            <p:cNvPr id="335" name="Google Shape;335;p34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34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34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34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A1135">
                <a:alpha val="675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9" name="Google Shape;339;p34"/>
          <p:cNvSpPr txBox="1">
            <a:spLocks noGrp="1"/>
          </p:cNvSpPr>
          <p:nvPr>
            <p:ph type="body" idx="4294967295"/>
          </p:nvPr>
        </p:nvSpPr>
        <p:spPr>
          <a:xfrm>
            <a:off x="858038" y="1483513"/>
            <a:ext cx="2953200" cy="204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latin typeface="Caveat Brush"/>
                <a:ea typeface="Caveat Brush"/>
                <a:cs typeface="Caveat Brush"/>
                <a:sym typeface="Caveat Brush"/>
              </a:rPr>
              <a:t>Desktop project</a:t>
            </a:r>
            <a:endParaRPr b="1" dirty="0">
              <a:latin typeface="Caveat Brush"/>
              <a:ea typeface="Caveat Brush"/>
              <a:cs typeface="Caveat Brush"/>
              <a:sym typeface="Caveat Brush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 smtClean="0"/>
              <a:t>Poster, Reviews and Stats</a:t>
            </a:r>
            <a:endParaRPr sz="2000" dirty="0"/>
          </a:p>
        </p:txBody>
      </p:sp>
      <p:pic>
        <p:nvPicPr>
          <p:cNvPr id="10" name="Picture 9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11960" y="1347614"/>
            <a:ext cx="3600400" cy="23042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ybalt template">
  <a:themeElements>
    <a:clrScheme name="Custom 1">
      <a:dk1>
        <a:srgbClr val="1A1135"/>
      </a:dk1>
      <a:lt1>
        <a:srgbClr val="FFFFFF"/>
      </a:lt1>
      <a:dk2>
        <a:srgbClr val="6A6185"/>
      </a:dk2>
      <a:lt2>
        <a:srgbClr val="F1F0F3"/>
      </a:lt2>
      <a:accent1>
        <a:srgbClr val="EB37A6"/>
      </a:accent1>
      <a:accent2>
        <a:srgbClr val="8A3ACC"/>
      </a:accent2>
      <a:accent3>
        <a:srgbClr val="1994EB"/>
      </a:accent3>
      <a:accent4>
        <a:srgbClr val="80D126"/>
      </a:accent4>
      <a:accent5>
        <a:srgbClr val="FFBF00"/>
      </a:accent5>
      <a:accent6>
        <a:srgbClr val="F1473D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1962</TotalTime>
  <Words>96</Words>
  <Application>Microsoft Office PowerPoint</Application>
  <PresentationFormat>On-screen Show (16:9)</PresentationFormat>
  <Paragraphs>80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Caveat Brush</vt:lpstr>
      <vt:lpstr>Times New Roman</vt:lpstr>
      <vt:lpstr>Patrick Hand</vt:lpstr>
      <vt:lpstr>Calibri</vt:lpstr>
      <vt:lpstr>Mangal</vt:lpstr>
      <vt:lpstr>Wingdings</vt:lpstr>
      <vt:lpstr>Shatomi</vt:lpstr>
      <vt:lpstr>Tybalt template</vt:lpstr>
      <vt:lpstr>Slide 1</vt:lpstr>
      <vt:lpstr>Introduction- AI can analyse Movie Reviews using Naïve Bayes Algorithm </vt:lpstr>
      <vt:lpstr>Objective and Purpose</vt:lpstr>
      <vt:lpstr>  50,000  training examples collected       from  IMDB    25,000 labeled as Likes       25,000 labeled as Dislikes</vt:lpstr>
      <vt:lpstr>Slide 5</vt:lpstr>
      <vt:lpstr>Proposed System</vt:lpstr>
      <vt:lpstr>Testing Result</vt:lpstr>
      <vt:lpstr>Activity Diagram</vt:lpstr>
      <vt:lpstr>Slide 9</vt:lpstr>
      <vt:lpstr>Slide 10</vt:lpstr>
      <vt:lpstr>Slide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intel</dc:creator>
  <cp:lastModifiedBy>intel</cp:lastModifiedBy>
  <cp:revision>8</cp:revision>
  <dcterms:modified xsi:type="dcterms:W3CDTF">2023-01-09T20:29:58Z</dcterms:modified>
</cp:coreProperties>
</file>